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8" r:id="rId4"/>
    <p:sldId id="269" r:id="rId5"/>
    <p:sldId id="258" r:id="rId6"/>
    <p:sldId id="262" r:id="rId7"/>
    <p:sldId id="267" r:id="rId8"/>
    <p:sldId id="270" r:id="rId9"/>
    <p:sldId id="271" r:id="rId10"/>
    <p:sldId id="265" r:id="rId11"/>
    <p:sldId id="27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4679F-7D4F-4CBB-AF7F-4B7FC8C2030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A3BF1FD-263F-4227-B3E7-255CB9BA2E9E}">
      <dgm:prSet/>
      <dgm:spPr/>
      <dgm:t>
        <a:bodyPr/>
        <a:lstStyle/>
        <a:p>
          <a:r>
            <a:rPr lang="zh-CN" altLang="en-US" dirty="0"/>
            <a:t>初级</a:t>
          </a:r>
          <a:r>
            <a:rPr lang="zh-CN" dirty="0"/>
            <a:t>综合电子课程</a:t>
          </a:r>
          <a:endParaRPr lang="en-US" dirty="0"/>
        </a:p>
      </dgm:t>
    </dgm:pt>
    <dgm:pt modelId="{BD7D30D2-A9C8-411A-AF04-F9FA7FE5F0C0}" type="parTrans" cxnId="{4E3C69D3-9ED0-402B-8978-260E9D391A2B}">
      <dgm:prSet/>
      <dgm:spPr/>
      <dgm:t>
        <a:bodyPr/>
        <a:lstStyle/>
        <a:p>
          <a:endParaRPr lang="en-US"/>
        </a:p>
      </dgm:t>
    </dgm:pt>
    <dgm:pt modelId="{FF6AE548-282F-4A7A-A65D-DE8A9FA34EB1}" type="sibTrans" cxnId="{4E3C69D3-9ED0-402B-8978-260E9D391A2B}">
      <dgm:prSet/>
      <dgm:spPr/>
      <dgm:t>
        <a:bodyPr/>
        <a:lstStyle/>
        <a:p>
          <a:endParaRPr lang="en-US"/>
        </a:p>
      </dgm:t>
    </dgm:pt>
    <dgm:pt modelId="{9EC39DFB-C11A-460E-A320-ED90981F1BB2}">
      <dgm:prSet/>
      <dgm:spPr/>
      <dgm:t>
        <a:bodyPr/>
        <a:lstStyle/>
        <a:p>
          <a:r>
            <a:rPr lang="zh-CN" altLang="en-US" dirty="0"/>
            <a:t>中级</a:t>
          </a:r>
          <a:r>
            <a:rPr lang="zh-CN" dirty="0"/>
            <a:t>综合电子课程</a:t>
          </a:r>
          <a:endParaRPr lang="en-US" dirty="0"/>
        </a:p>
      </dgm:t>
    </dgm:pt>
    <dgm:pt modelId="{9F60A5AF-6890-49C4-8EFB-063A02D39394}" type="parTrans" cxnId="{085F5650-3820-4765-B850-F721173D1790}">
      <dgm:prSet/>
      <dgm:spPr/>
      <dgm:t>
        <a:bodyPr/>
        <a:lstStyle/>
        <a:p>
          <a:endParaRPr lang="en-US"/>
        </a:p>
      </dgm:t>
    </dgm:pt>
    <dgm:pt modelId="{6E9891E7-D0FB-4ABF-9AB6-FE5D5F78D0B7}" type="sibTrans" cxnId="{085F5650-3820-4765-B850-F721173D1790}">
      <dgm:prSet/>
      <dgm:spPr/>
      <dgm:t>
        <a:bodyPr/>
        <a:lstStyle/>
        <a:p>
          <a:endParaRPr lang="en-US"/>
        </a:p>
      </dgm:t>
    </dgm:pt>
    <dgm:pt modelId="{EC881904-E74B-46B5-A94D-07BC02F42AFD}">
      <dgm:prSet/>
      <dgm:spPr/>
      <dgm:t>
        <a:bodyPr/>
        <a:lstStyle/>
        <a:p>
          <a:r>
            <a:rPr lang="zh-CN"/>
            <a:t>专业电子课程</a:t>
          </a:r>
          <a:endParaRPr lang="en-US"/>
        </a:p>
      </dgm:t>
    </dgm:pt>
    <dgm:pt modelId="{86ECD402-A2C2-4AA4-B549-D1480EDF0AE8}" type="parTrans" cxnId="{D79BB6FF-A2D3-4E91-B90E-61506190550E}">
      <dgm:prSet/>
      <dgm:spPr/>
      <dgm:t>
        <a:bodyPr/>
        <a:lstStyle/>
        <a:p>
          <a:endParaRPr lang="en-US"/>
        </a:p>
      </dgm:t>
    </dgm:pt>
    <dgm:pt modelId="{B0E49E4B-4027-449F-BFBC-852DFC782C0D}" type="sibTrans" cxnId="{D79BB6FF-A2D3-4E91-B90E-61506190550E}">
      <dgm:prSet/>
      <dgm:spPr/>
      <dgm:t>
        <a:bodyPr/>
        <a:lstStyle/>
        <a:p>
          <a:endParaRPr lang="en-US"/>
        </a:p>
      </dgm:t>
    </dgm:pt>
    <dgm:pt modelId="{F0AD1A1F-88E9-42A4-98B9-EEC097622711}" type="pres">
      <dgm:prSet presAssocID="{7384679F-7D4F-4CBB-AF7F-4B7FC8C20303}" presName="root" presStyleCnt="0">
        <dgm:presLayoutVars>
          <dgm:dir/>
          <dgm:resizeHandles val="exact"/>
        </dgm:presLayoutVars>
      </dgm:prSet>
      <dgm:spPr/>
    </dgm:pt>
    <dgm:pt modelId="{15E99F85-14CC-4398-93D3-8E67989E7A28}" type="pres">
      <dgm:prSet presAssocID="{3A3BF1FD-263F-4227-B3E7-255CB9BA2E9E}" presName="compNode" presStyleCnt="0"/>
      <dgm:spPr/>
    </dgm:pt>
    <dgm:pt modelId="{788CF3C5-E030-4B7E-85FE-F389A1244DAE}" type="pres">
      <dgm:prSet presAssocID="{3A3BF1FD-263F-4227-B3E7-255CB9BA2E9E}" presName="bgRect" presStyleLbl="bgShp" presStyleIdx="0" presStyleCnt="3"/>
      <dgm:spPr/>
    </dgm:pt>
    <dgm:pt modelId="{04B852B7-05D2-4DA4-B344-27D3E7DFFBB4}" type="pres">
      <dgm:prSet presAssocID="{3A3BF1FD-263F-4227-B3E7-255CB9BA2E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3DBFF76-8DF2-429B-BAC9-48D9AF91B733}" type="pres">
      <dgm:prSet presAssocID="{3A3BF1FD-263F-4227-B3E7-255CB9BA2E9E}" presName="spaceRect" presStyleCnt="0"/>
      <dgm:spPr/>
    </dgm:pt>
    <dgm:pt modelId="{5609E61D-3DCE-45E5-B643-DF7173E508BA}" type="pres">
      <dgm:prSet presAssocID="{3A3BF1FD-263F-4227-B3E7-255CB9BA2E9E}" presName="parTx" presStyleLbl="revTx" presStyleIdx="0" presStyleCnt="3">
        <dgm:presLayoutVars>
          <dgm:chMax val="0"/>
          <dgm:chPref val="0"/>
        </dgm:presLayoutVars>
      </dgm:prSet>
      <dgm:spPr/>
    </dgm:pt>
    <dgm:pt modelId="{47D837C6-1575-44D8-99B4-872160ECFB3D}" type="pres">
      <dgm:prSet presAssocID="{FF6AE548-282F-4A7A-A65D-DE8A9FA34EB1}" presName="sibTrans" presStyleCnt="0"/>
      <dgm:spPr/>
    </dgm:pt>
    <dgm:pt modelId="{B4A2BCD1-45F1-4B4F-BCC1-054DF0067EBB}" type="pres">
      <dgm:prSet presAssocID="{9EC39DFB-C11A-460E-A320-ED90981F1BB2}" presName="compNode" presStyleCnt="0"/>
      <dgm:spPr/>
    </dgm:pt>
    <dgm:pt modelId="{F61D2BDB-C919-48B5-9203-1C2F7D04B814}" type="pres">
      <dgm:prSet presAssocID="{9EC39DFB-C11A-460E-A320-ED90981F1BB2}" presName="bgRect" presStyleLbl="bgShp" presStyleIdx="1" presStyleCnt="3"/>
      <dgm:spPr/>
    </dgm:pt>
    <dgm:pt modelId="{C0D5CD94-4153-47A0-B6EB-5A0F6415AD11}" type="pres">
      <dgm:prSet presAssocID="{9EC39DFB-C11A-460E-A320-ED90981F1BB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"/>
        </a:ext>
      </dgm:extLst>
    </dgm:pt>
    <dgm:pt modelId="{ED0A0EF8-62D8-4942-8AC6-34A135EDDB17}" type="pres">
      <dgm:prSet presAssocID="{9EC39DFB-C11A-460E-A320-ED90981F1BB2}" presName="spaceRect" presStyleCnt="0"/>
      <dgm:spPr/>
    </dgm:pt>
    <dgm:pt modelId="{065F92CB-3008-4B6A-BCE7-C5DFEF293D7A}" type="pres">
      <dgm:prSet presAssocID="{9EC39DFB-C11A-460E-A320-ED90981F1BB2}" presName="parTx" presStyleLbl="revTx" presStyleIdx="1" presStyleCnt="3">
        <dgm:presLayoutVars>
          <dgm:chMax val="0"/>
          <dgm:chPref val="0"/>
        </dgm:presLayoutVars>
      </dgm:prSet>
      <dgm:spPr/>
    </dgm:pt>
    <dgm:pt modelId="{C65E69C6-88B4-4F87-ACB7-E50E2D26807A}" type="pres">
      <dgm:prSet presAssocID="{6E9891E7-D0FB-4ABF-9AB6-FE5D5F78D0B7}" presName="sibTrans" presStyleCnt="0"/>
      <dgm:spPr/>
    </dgm:pt>
    <dgm:pt modelId="{8A0DE6CF-3192-48B8-8B90-F8FB1A77E489}" type="pres">
      <dgm:prSet presAssocID="{EC881904-E74B-46B5-A94D-07BC02F42AFD}" presName="compNode" presStyleCnt="0"/>
      <dgm:spPr/>
    </dgm:pt>
    <dgm:pt modelId="{9E7235F1-7F56-4EAA-9AF4-93B7C96A7282}" type="pres">
      <dgm:prSet presAssocID="{EC881904-E74B-46B5-A94D-07BC02F42AFD}" presName="bgRect" presStyleLbl="bgShp" presStyleIdx="2" presStyleCnt="3"/>
      <dgm:spPr/>
    </dgm:pt>
    <dgm:pt modelId="{4F149690-CE1A-40AC-B391-38D6D7A26A10}" type="pres">
      <dgm:prSet presAssocID="{EC881904-E74B-46B5-A94D-07BC02F42AF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2B889347-5E89-4BCE-B47A-B5899D9ED071}" type="pres">
      <dgm:prSet presAssocID="{EC881904-E74B-46B5-A94D-07BC02F42AFD}" presName="spaceRect" presStyleCnt="0"/>
      <dgm:spPr/>
    </dgm:pt>
    <dgm:pt modelId="{D8C5B2E6-D893-4AA9-A329-8845A623376B}" type="pres">
      <dgm:prSet presAssocID="{EC881904-E74B-46B5-A94D-07BC02F42AF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85F5650-3820-4765-B850-F721173D1790}" srcId="{7384679F-7D4F-4CBB-AF7F-4B7FC8C20303}" destId="{9EC39DFB-C11A-460E-A320-ED90981F1BB2}" srcOrd="1" destOrd="0" parTransId="{9F60A5AF-6890-49C4-8EFB-063A02D39394}" sibTransId="{6E9891E7-D0FB-4ABF-9AB6-FE5D5F78D0B7}"/>
    <dgm:cxn modelId="{401B5B89-647C-4B70-B53C-EA5B6DA6CF9E}" type="presOf" srcId="{9EC39DFB-C11A-460E-A320-ED90981F1BB2}" destId="{065F92CB-3008-4B6A-BCE7-C5DFEF293D7A}" srcOrd="0" destOrd="0" presId="urn:microsoft.com/office/officeart/2018/2/layout/IconVerticalSolidList"/>
    <dgm:cxn modelId="{35D134B7-75D0-4A67-9D96-5158CB24476F}" type="presOf" srcId="{7384679F-7D4F-4CBB-AF7F-4B7FC8C20303}" destId="{F0AD1A1F-88E9-42A4-98B9-EEC097622711}" srcOrd="0" destOrd="0" presId="urn:microsoft.com/office/officeart/2018/2/layout/IconVerticalSolidList"/>
    <dgm:cxn modelId="{4E3C69D3-9ED0-402B-8978-260E9D391A2B}" srcId="{7384679F-7D4F-4CBB-AF7F-4B7FC8C20303}" destId="{3A3BF1FD-263F-4227-B3E7-255CB9BA2E9E}" srcOrd="0" destOrd="0" parTransId="{BD7D30D2-A9C8-411A-AF04-F9FA7FE5F0C0}" sibTransId="{FF6AE548-282F-4A7A-A65D-DE8A9FA34EB1}"/>
    <dgm:cxn modelId="{42371CD9-4CE3-473E-9E93-FCDBFCFBA5A6}" type="presOf" srcId="{3A3BF1FD-263F-4227-B3E7-255CB9BA2E9E}" destId="{5609E61D-3DCE-45E5-B643-DF7173E508BA}" srcOrd="0" destOrd="0" presId="urn:microsoft.com/office/officeart/2018/2/layout/IconVerticalSolidList"/>
    <dgm:cxn modelId="{F91AC6DA-7855-4562-96E6-B15741B24FB0}" type="presOf" srcId="{EC881904-E74B-46B5-A94D-07BC02F42AFD}" destId="{D8C5B2E6-D893-4AA9-A329-8845A623376B}" srcOrd="0" destOrd="0" presId="urn:microsoft.com/office/officeart/2018/2/layout/IconVerticalSolidList"/>
    <dgm:cxn modelId="{D79BB6FF-A2D3-4E91-B90E-61506190550E}" srcId="{7384679F-7D4F-4CBB-AF7F-4B7FC8C20303}" destId="{EC881904-E74B-46B5-A94D-07BC02F42AFD}" srcOrd="2" destOrd="0" parTransId="{86ECD402-A2C2-4AA4-B549-D1480EDF0AE8}" sibTransId="{B0E49E4B-4027-449F-BFBC-852DFC782C0D}"/>
    <dgm:cxn modelId="{FD53E2E9-8FBE-486B-95F0-3348089779B1}" type="presParOf" srcId="{F0AD1A1F-88E9-42A4-98B9-EEC097622711}" destId="{15E99F85-14CC-4398-93D3-8E67989E7A28}" srcOrd="0" destOrd="0" presId="urn:microsoft.com/office/officeart/2018/2/layout/IconVerticalSolidList"/>
    <dgm:cxn modelId="{278888A0-9C81-4D59-A247-EA38AA85D3A1}" type="presParOf" srcId="{15E99F85-14CC-4398-93D3-8E67989E7A28}" destId="{788CF3C5-E030-4B7E-85FE-F389A1244DAE}" srcOrd="0" destOrd="0" presId="urn:microsoft.com/office/officeart/2018/2/layout/IconVerticalSolidList"/>
    <dgm:cxn modelId="{8DE95D02-CCF0-4E39-9E7C-BD8566F9F8ED}" type="presParOf" srcId="{15E99F85-14CC-4398-93D3-8E67989E7A28}" destId="{04B852B7-05D2-4DA4-B344-27D3E7DFFBB4}" srcOrd="1" destOrd="0" presId="urn:microsoft.com/office/officeart/2018/2/layout/IconVerticalSolidList"/>
    <dgm:cxn modelId="{F88907EC-F8E2-4BC8-B7A6-4FE6FAF330D1}" type="presParOf" srcId="{15E99F85-14CC-4398-93D3-8E67989E7A28}" destId="{93DBFF76-8DF2-429B-BAC9-48D9AF91B733}" srcOrd="2" destOrd="0" presId="urn:microsoft.com/office/officeart/2018/2/layout/IconVerticalSolidList"/>
    <dgm:cxn modelId="{3FA22D77-F9C6-4E12-A858-9433925BF33A}" type="presParOf" srcId="{15E99F85-14CC-4398-93D3-8E67989E7A28}" destId="{5609E61D-3DCE-45E5-B643-DF7173E508BA}" srcOrd="3" destOrd="0" presId="urn:microsoft.com/office/officeart/2018/2/layout/IconVerticalSolidList"/>
    <dgm:cxn modelId="{0DD1D619-D71C-46AD-86F1-BBE8B2E8EEC0}" type="presParOf" srcId="{F0AD1A1F-88E9-42A4-98B9-EEC097622711}" destId="{47D837C6-1575-44D8-99B4-872160ECFB3D}" srcOrd="1" destOrd="0" presId="urn:microsoft.com/office/officeart/2018/2/layout/IconVerticalSolidList"/>
    <dgm:cxn modelId="{A34B62DC-477F-47D2-A7E6-3FCBCCA01F11}" type="presParOf" srcId="{F0AD1A1F-88E9-42A4-98B9-EEC097622711}" destId="{B4A2BCD1-45F1-4B4F-BCC1-054DF0067EBB}" srcOrd="2" destOrd="0" presId="urn:microsoft.com/office/officeart/2018/2/layout/IconVerticalSolidList"/>
    <dgm:cxn modelId="{401B0871-16CA-4542-8362-77C8807C5E5D}" type="presParOf" srcId="{B4A2BCD1-45F1-4B4F-BCC1-054DF0067EBB}" destId="{F61D2BDB-C919-48B5-9203-1C2F7D04B814}" srcOrd="0" destOrd="0" presId="urn:microsoft.com/office/officeart/2018/2/layout/IconVerticalSolidList"/>
    <dgm:cxn modelId="{F3C160FD-B7E0-458F-AEFD-76A791448F1F}" type="presParOf" srcId="{B4A2BCD1-45F1-4B4F-BCC1-054DF0067EBB}" destId="{C0D5CD94-4153-47A0-B6EB-5A0F6415AD11}" srcOrd="1" destOrd="0" presId="urn:microsoft.com/office/officeart/2018/2/layout/IconVerticalSolidList"/>
    <dgm:cxn modelId="{F923E4B1-1459-45EE-B97D-2FC6BB6DB5A2}" type="presParOf" srcId="{B4A2BCD1-45F1-4B4F-BCC1-054DF0067EBB}" destId="{ED0A0EF8-62D8-4942-8AC6-34A135EDDB17}" srcOrd="2" destOrd="0" presId="urn:microsoft.com/office/officeart/2018/2/layout/IconVerticalSolidList"/>
    <dgm:cxn modelId="{5CA63B1E-9AB4-4F43-94B1-D418C324840D}" type="presParOf" srcId="{B4A2BCD1-45F1-4B4F-BCC1-054DF0067EBB}" destId="{065F92CB-3008-4B6A-BCE7-C5DFEF293D7A}" srcOrd="3" destOrd="0" presId="urn:microsoft.com/office/officeart/2018/2/layout/IconVerticalSolidList"/>
    <dgm:cxn modelId="{C209ADB1-0ED3-43F6-B3C3-C1EC1FF79D88}" type="presParOf" srcId="{F0AD1A1F-88E9-42A4-98B9-EEC097622711}" destId="{C65E69C6-88B4-4F87-ACB7-E50E2D26807A}" srcOrd="3" destOrd="0" presId="urn:microsoft.com/office/officeart/2018/2/layout/IconVerticalSolidList"/>
    <dgm:cxn modelId="{D8CD8251-039A-4000-B00C-7E7D1F9F226A}" type="presParOf" srcId="{F0AD1A1F-88E9-42A4-98B9-EEC097622711}" destId="{8A0DE6CF-3192-48B8-8B90-F8FB1A77E489}" srcOrd="4" destOrd="0" presId="urn:microsoft.com/office/officeart/2018/2/layout/IconVerticalSolidList"/>
    <dgm:cxn modelId="{C4DD392B-2C53-48AB-BD84-E24B9B901A1E}" type="presParOf" srcId="{8A0DE6CF-3192-48B8-8B90-F8FB1A77E489}" destId="{9E7235F1-7F56-4EAA-9AF4-93B7C96A7282}" srcOrd="0" destOrd="0" presId="urn:microsoft.com/office/officeart/2018/2/layout/IconVerticalSolidList"/>
    <dgm:cxn modelId="{3154A50B-1FE2-4A6E-815F-D1D982D057B8}" type="presParOf" srcId="{8A0DE6CF-3192-48B8-8B90-F8FB1A77E489}" destId="{4F149690-CE1A-40AC-B391-38D6D7A26A10}" srcOrd="1" destOrd="0" presId="urn:microsoft.com/office/officeart/2018/2/layout/IconVerticalSolidList"/>
    <dgm:cxn modelId="{21FCB4E9-25E8-4ABC-93E0-1461B95F851F}" type="presParOf" srcId="{8A0DE6CF-3192-48B8-8B90-F8FB1A77E489}" destId="{2B889347-5E89-4BCE-B47A-B5899D9ED071}" srcOrd="2" destOrd="0" presId="urn:microsoft.com/office/officeart/2018/2/layout/IconVerticalSolidList"/>
    <dgm:cxn modelId="{B56DF0BE-3BCF-48CE-9E75-F147A35AD012}" type="presParOf" srcId="{8A0DE6CF-3192-48B8-8B90-F8FB1A77E489}" destId="{D8C5B2E6-D893-4AA9-A329-8845A623376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78ED4-5B47-48E7-BB5E-2A818CC7F7D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2B7BB10-D920-4BFE-B9D8-CD379DCD97A0}">
      <dgm:prSet/>
      <dgm:spPr/>
      <dgm:t>
        <a:bodyPr/>
        <a:lstStyle/>
        <a:p>
          <a:r>
            <a:rPr lang="en-US"/>
            <a:t>Facebook</a:t>
          </a:r>
          <a:r>
            <a:rPr lang="zh-CN"/>
            <a:t>：</a:t>
          </a:r>
          <a:r>
            <a:rPr lang="en-US"/>
            <a:t>POON ELECTRONIC TRAINING CENTRE</a:t>
          </a:r>
        </a:p>
      </dgm:t>
    </dgm:pt>
    <dgm:pt modelId="{F6A32910-F8B8-4F2A-A336-A09E44CFC583}" type="parTrans" cxnId="{85EB277C-5B31-429D-8884-EC7600FA539D}">
      <dgm:prSet/>
      <dgm:spPr/>
      <dgm:t>
        <a:bodyPr/>
        <a:lstStyle/>
        <a:p>
          <a:endParaRPr lang="en-US"/>
        </a:p>
      </dgm:t>
    </dgm:pt>
    <dgm:pt modelId="{40CB2744-1728-4504-BB02-79B95B829BD0}" type="sibTrans" cxnId="{85EB277C-5B31-429D-8884-EC7600FA539D}">
      <dgm:prSet/>
      <dgm:spPr/>
      <dgm:t>
        <a:bodyPr/>
        <a:lstStyle/>
        <a:p>
          <a:endParaRPr lang="en-US"/>
        </a:p>
      </dgm:t>
    </dgm:pt>
    <dgm:pt modelId="{D986C7D3-ACE8-4343-B912-C76AF5011207}">
      <dgm:prSet/>
      <dgm:spPr/>
      <dgm:t>
        <a:bodyPr/>
        <a:lstStyle/>
        <a:p>
          <a:r>
            <a:rPr lang="en-US" dirty="0" err="1"/>
            <a:t>Whatsapp</a:t>
          </a:r>
          <a:r>
            <a:rPr lang="en-US" dirty="0"/>
            <a:t>:</a:t>
          </a:r>
          <a:br>
            <a:rPr lang="en-US" dirty="0"/>
          </a:br>
          <a:r>
            <a:rPr lang="en-US" dirty="0"/>
            <a:t>0165921092 Min Hui</a:t>
          </a:r>
          <a:br>
            <a:rPr lang="en-US" dirty="0"/>
          </a:br>
          <a:r>
            <a:rPr lang="en-US" dirty="0"/>
            <a:t>0195039944 Brian</a:t>
          </a:r>
        </a:p>
      </dgm:t>
    </dgm:pt>
    <dgm:pt modelId="{17C19C2C-CAF5-4E6B-99C9-D60D12970E45}" type="parTrans" cxnId="{98168823-BC91-4969-B0FE-33964DCD6719}">
      <dgm:prSet/>
      <dgm:spPr/>
      <dgm:t>
        <a:bodyPr/>
        <a:lstStyle/>
        <a:p>
          <a:endParaRPr lang="en-US"/>
        </a:p>
      </dgm:t>
    </dgm:pt>
    <dgm:pt modelId="{154BAA73-5EC2-4AB0-B2C7-D0E316359B1C}" type="sibTrans" cxnId="{98168823-BC91-4969-B0FE-33964DCD6719}">
      <dgm:prSet/>
      <dgm:spPr/>
      <dgm:t>
        <a:bodyPr/>
        <a:lstStyle/>
        <a:p>
          <a:endParaRPr lang="en-US"/>
        </a:p>
      </dgm:t>
    </dgm:pt>
    <dgm:pt modelId="{74A90604-A929-4569-97AC-2127E9DF726A}" type="pres">
      <dgm:prSet presAssocID="{43678ED4-5B47-48E7-BB5E-2A818CC7F7D9}" presName="linear" presStyleCnt="0">
        <dgm:presLayoutVars>
          <dgm:animLvl val="lvl"/>
          <dgm:resizeHandles val="exact"/>
        </dgm:presLayoutVars>
      </dgm:prSet>
      <dgm:spPr/>
    </dgm:pt>
    <dgm:pt modelId="{B296863F-0F6E-4D7D-B80A-9DE613CB6176}" type="pres">
      <dgm:prSet presAssocID="{F2B7BB10-D920-4BFE-B9D8-CD379DCD97A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9E6F8FE-0205-45AD-8A23-8916BF3DC6C3}" type="pres">
      <dgm:prSet presAssocID="{40CB2744-1728-4504-BB02-79B95B829BD0}" presName="spacer" presStyleCnt="0"/>
      <dgm:spPr/>
    </dgm:pt>
    <dgm:pt modelId="{FD81B308-C985-4785-B967-AF97CE2974A4}" type="pres">
      <dgm:prSet presAssocID="{D986C7D3-ACE8-4343-B912-C76AF501120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8168823-BC91-4969-B0FE-33964DCD6719}" srcId="{43678ED4-5B47-48E7-BB5E-2A818CC7F7D9}" destId="{D986C7D3-ACE8-4343-B912-C76AF5011207}" srcOrd="1" destOrd="0" parTransId="{17C19C2C-CAF5-4E6B-99C9-D60D12970E45}" sibTransId="{154BAA73-5EC2-4AB0-B2C7-D0E316359B1C}"/>
    <dgm:cxn modelId="{31E5C152-9AEA-4232-AB37-A975F136F42F}" type="presOf" srcId="{F2B7BB10-D920-4BFE-B9D8-CD379DCD97A0}" destId="{B296863F-0F6E-4D7D-B80A-9DE613CB6176}" srcOrd="0" destOrd="0" presId="urn:microsoft.com/office/officeart/2005/8/layout/vList2"/>
    <dgm:cxn modelId="{85EB277C-5B31-429D-8884-EC7600FA539D}" srcId="{43678ED4-5B47-48E7-BB5E-2A818CC7F7D9}" destId="{F2B7BB10-D920-4BFE-B9D8-CD379DCD97A0}" srcOrd="0" destOrd="0" parTransId="{F6A32910-F8B8-4F2A-A336-A09E44CFC583}" sibTransId="{40CB2744-1728-4504-BB02-79B95B829BD0}"/>
    <dgm:cxn modelId="{EACCB0A0-236F-4152-890F-3E9D57268D34}" type="presOf" srcId="{43678ED4-5B47-48E7-BB5E-2A818CC7F7D9}" destId="{74A90604-A929-4569-97AC-2127E9DF726A}" srcOrd="0" destOrd="0" presId="urn:microsoft.com/office/officeart/2005/8/layout/vList2"/>
    <dgm:cxn modelId="{EC18EDAA-E0D5-4559-A884-D33DF38EA4EB}" type="presOf" srcId="{D986C7D3-ACE8-4343-B912-C76AF5011207}" destId="{FD81B308-C985-4785-B967-AF97CE2974A4}" srcOrd="0" destOrd="0" presId="urn:microsoft.com/office/officeart/2005/8/layout/vList2"/>
    <dgm:cxn modelId="{4C25C07C-6DF0-4227-8318-61E7CE73DAF1}" type="presParOf" srcId="{74A90604-A929-4569-97AC-2127E9DF726A}" destId="{B296863F-0F6E-4D7D-B80A-9DE613CB6176}" srcOrd="0" destOrd="0" presId="urn:microsoft.com/office/officeart/2005/8/layout/vList2"/>
    <dgm:cxn modelId="{860915F4-A453-40AB-AE60-3CDE12849B9C}" type="presParOf" srcId="{74A90604-A929-4569-97AC-2127E9DF726A}" destId="{89E6F8FE-0205-45AD-8A23-8916BF3DC6C3}" srcOrd="1" destOrd="0" presId="urn:microsoft.com/office/officeart/2005/8/layout/vList2"/>
    <dgm:cxn modelId="{2AF3B2DD-35A5-4405-A9C8-40D5C3BC0D18}" type="presParOf" srcId="{74A90604-A929-4569-97AC-2127E9DF726A}" destId="{FD81B308-C985-4785-B967-AF97CE2974A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D113A4-2662-42FD-9123-E6C3B46E3A3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9139746-8D48-4ECF-A688-43C7CB7E974D}">
      <dgm:prSet/>
      <dgm:spPr/>
      <dgm:t>
        <a:bodyPr/>
        <a:lstStyle/>
        <a:p>
          <a:r>
            <a:rPr lang="zh-CN" altLang="en-US" dirty="0"/>
            <a:t>维修员常遇到的问题</a:t>
          </a:r>
          <a:r>
            <a:rPr lang="zh-CN" dirty="0"/>
            <a:t>（免费课程）</a:t>
          </a:r>
          <a:endParaRPr lang="en-US" dirty="0"/>
        </a:p>
      </dgm:t>
    </dgm:pt>
    <dgm:pt modelId="{ED51CF8C-1062-41E9-8E19-455FCFCFF613}" type="parTrans" cxnId="{D87EBCDB-54F9-4DDD-9A15-F9D379C77727}">
      <dgm:prSet/>
      <dgm:spPr/>
      <dgm:t>
        <a:bodyPr/>
        <a:lstStyle/>
        <a:p>
          <a:endParaRPr lang="en-US"/>
        </a:p>
      </dgm:t>
    </dgm:pt>
    <dgm:pt modelId="{94CC283D-58CD-4793-B7A3-7F6F70B82FAA}" type="sibTrans" cxnId="{D87EBCDB-54F9-4DDD-9A15-F9D379C77727}">
      <dgm:prSet/>
      <dgm:spPr/>
      <dgm:t>
        <a:bodyPr/>
        <a:lstStyle/>
        <a:p>
          <a:endParaRPr lang="en-US"/>
        </a:p>
      </dgm:t>
    </dgm:pt>
    <dgm:pt modelId="{23D7902B-6E72-43BC-9A15-B64B514C3AA1}">
      <dgm:prSet/>
      <dgm:spPr/>
      <dgm:t>
        <a:bodyPr/>
        <a:lstStyle/>
        <a:p>
          <a:r>
            <a:rPr lang="zh-CN"/>
            <a:t>电子六大家族</a:t>
          </a:r>
          <a:endParaRPr lang="en-US"/>
        </a:p>
      </dgm:t>
    </dgm:pt>
    <dgm:pt modelId="{E457DEEC-D6F2-4D24-A9B1-25568092A0E4}" type="parTrans" cxnId="{9D1E9B38-F027-46DD-9B14-3997EF3BC546}">
      <dgm:prSet/>
      <dgm:spPr/>
      <dgm:t>
        <a:bodyPr/>
        <a:lstStyle/>
        <a:p>
          <a:endParaRPr lang="en-US"/>
        </a:p>
      </dgm:t>
    </dgm:pt>
    <dgm:pt modelId="{4FFEEF41-B667-429E-B45D-7502CD2AE279}" type="sibTrans" cxnId="{9D1E9B38-F027-46DD-9B14-3997EF3BC546}">
      <dgm:prSet/>
      <dgm:spPr/>
      <dgm:t>
        <a:bodyPr/>
        <a:lstStyle/>
        <a:p>
          <a:endParaRPr lang="en-US"/>
        </a:p>
      </dgm:t>
    </dgm:pt>
    <dgm:pt modelId="{79112008-AB95-48C8-B239-67CBF7913FD6}">
      <dgm:prSet/>
      <dgm:spPr/>
      <dgm:t>
        <a:bodyPr/>
        <a:lstStyle/>
        <a:p>
          <a:r>
            <a:rPr lang="zh-CN"/>
            <a:t>了解电路工作原理</a:t>
          </a:r>
          <a:endParaRPr lang="en-US"/>
        </a:p>
      </dgm:t>
    </dgm:pt>
    <dgm:pt modelId="{0EADF585-15E8-4563-9345-8F5DC1FB693E}" type="parTrans" cxnId="{F2500249-F207-44FC-84E0-6D7D1A6EEA58}">
      <dgm:prSet/>
      <dgm:spPr/>
      <dgm:t>
        <a:bodyPr/>
        <a:lstStyle/>
        <a:p>
          <a:endParaRPr lang="en-US"/>
        </a:p>
      </dgm:t>
    </dgm:pt>
    <dgm:pt modelId="{DC36C7F3-2327-4B64-9F3E-460055258B44}" type="sibTrans" cxnId="{F2500249-F207-44FC-84E0-6D7D1A6EEA58}">
      <dgm:prSet/>
      <dgm:spPr/>
      <dgm:t>
        <a:bodyPr/>
        <a:lstStyle/>
        <a:p>
          <a:endParaRPr lang="en-US"/>
        </a:p>
      </dgm:t>
    </dgm:pt>
    <dgm:pt modelId="{C1342753-07CF-4E0F-BD34-9AA4296A0577}">
      <dgm:prSet/>
      <dgm:spPr/>
      <dgm:t>
        <a:bodyPr/>
        <a:lstStyle/>
        <a:p>
          <a:r>
            <a:rPr lang="zh-CN" altLang="en-US" dirty="0"/>
            <a:t>在板</a:t>
          </a:r>
          <a:r>
            <a:rPr lang="en-US" altLang="zh-CN" dirty="0"/>
            <a:t>/</a:t>
          </a:r>
          <a:r>
            <a:rPr lang="zh-CN" altLang="en-US" dirty="0"/>
            <a:t>离板测量元器件技巧</a:t>
          </a:r>
          <a:endParaRPr lang="en-US" dirty="0"/>
        </a:p>
      </dgm:t>
    </dgm:pt>
    <dgm:pt modelId="{DA311A40-BDAA-47CC-A092-2993EF9D7C13}" type="parTrans" cxnId="{F215D3A1-117E-4666-82E7-A7AF084E9B6D}">
      <dgm:prSet/>
      <dgm:spPr/>
      <dgm:t>
        <a:bodyPr/>
        <a:lstStyle/>
        <a:p>
          <a:endParaRPr lang="en-US"/>
        </a:p>
      </dgm:t>
    </dgm:pt>
    <dgm:pt modelId="{F279F258-72DA-43C3-A3C8-B3F719DDC8E9}" type="sibTrans" cxnId="{F215D3A1-117E-4666-82E7-A7AF084E9B6D}">
      <dgm:prSet/>
      <dgm:spPr/>
      <dgm:t>
        <a:bodyPr/>
        <a:lstStyle/>
        <a:p>
          <a:endParaRPr lang="en-US"/>
        </a:p>
      </dgm:t>
    </dgm:pt>
    <dgm:pt modelId="{9F8DECC1-015D-4E31-B78D-6B7502E035DD}">
      <dgm:prSet/>
      <dgm:spPr/>
      <dgm:t>
        <a:bodyPr/>
        <a:lstStyle/>
        <a:p>
          <a:r>
            <a:rPr lang="zh-CN" altLang="en-US" dirty="0"/>
            <a:t>了解各元器件基本电路工作原理</a:t>
          </a:r>
          <a:endParaRPr lang="en-US" dirty="0"/>
        </a:p>
      </dgm:t>
    </dgm:pt>
    <dgm:pt modelId="{9027F5B5-09CC-4B24-A0D1-A024C17F5E7A}" type="parTrans" cxnId="{F1DBF889-2087-44C2-9057-880E7025177E}">
      <dgm:prSet/>
      <dgm:spPr/>
      <dgm:t>
        <a:bodyPr/>
        <a:lstStyle/>
        <a:p>
          <a:endParaRPr lang="en-US"/>
        </a:p>
      </dgm:t>
    </dgm:pt>
    <dgm:pt modelId="{C376B05B-2B1B-43D0-B8C1-8B750C753703}" type="sibTrans" cxnId="{F1DBF889-2087-44C2-9057-880E7025177E}">
      <dgm:prSet/>
      <dgm:spPr/>
      <dgm:t>
        <a:bodyPr/>
        <a:lstStyle/>
        <a:p>
          <a:endParaRPr lang="en-US"/>
        </a:p>
      </dgm:t>
    </dgm:pt>
    <dgm:pt modelId="{63CA58C2-F408-42DD-8021-E1EDBDBD78BD}">
      <dgm:prSet/>
      <dgm:spPr/>
      <dgm:t>
        <a:bodyPr/>
        <a:lstStyle/>
        <a:p>
          <a:r>
            <a:rPr lang="zh-CN" dirty="0"/>
            <a:t>如何有效利用工具找出电路板问题</a:t>
          </a:r>
          <a:endParaRPr lang="en-US" dirty="0"/>
        </a:p>
      </dgm:t>
    </dgm:pt>
    <dgm:pt modelId="{08A44791-CB26-40B2-A889-98DF3C8D4F8E}" type="parTrans" cxnId="{6E737C6A-B4ED-4D9D-9595-51B4DF72B401}">
      <dgm:prSet/>
      <dgm:spPr/>
      <dgm:t>
        <a:bodyPr/>
        <a:lstStyle/>
        <a:p>
          <a:endParaRPr lang="en-US"/>
        </a:p>
      </dgm:t>
    </dgm:pt>
    <dgm:pt modelId="{DF3E4FDF-FE84-4825-A931-B3B27280A530}" type="sibTrans" cxnId="{6E737C6A-B4ED-4D9D-9595-51B4DF72B401}">
      <dgm:prSet/>
      <dgm:spPr/>
      <dgm:t>
        <a:bodyPr/>
        <a:lstStyle/>
        <a:p>
          <a:endParaRPr lang="en-US"/>
        </a:p>
      </dgm:t>
    </dgm:pt>
    <dgm:pt modelId="{5822EF39-F149-43F7-8009-1D29F298E90E}" type="pres">
      <dgm:prSet presAssocID="{85D113A4-2662-42FD-9123-E6C3B46E3A3B}" presName="linear" presStyleCnt="0">
        <dgm:presLayoutVars>
          <dgm:animLvl val="lvl"/>
          <dgm:resizeHandles val="exact"/>
        </dgm:presLayoutVars>
      </dgm:prSet>
      <dgm:spPr/>
    </dgm:pt>
    <dgm:pt modelId="{AC669A33-3CC6-44B7-9265-1B9F19636352}" type="pres">
      <dgm:prSet presAssocID="{89139746-8D48-4ECF-A688-43C7CB7E974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F8C6B0-3C53-46E2-B97E-AC6313A1A6E2}" type="pres">
      <dgm:prSet presAssocID="{94CC283D-58CD-4793-B7A3-7F6F70B82FAA}" presName="spacer" presStyleCnt="0"/>
      <dgm:spPr/>
    </dgm:pt>
    <dgm:pt modelId="{35E71710-3F60-44BE-AA25-F4BECE4D9DD6}" type="pres">
      <dgm:prSet presAssocID="{23D7902B-6E72-43BC-9A15-B64B514C3AA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0504796-1A85-4E27-9572-8CBE655A9778}" type="pres">
      <dgm:prSet presAssocID="{4FFEEF41-B667-429E-B45D-7502CD2AE279}" presName="spacer" presStyleCnt="0"/>
      <dgm:spPr/>
    </dgm:pt>
    <dgm:pt modelId="{96C7E977-0309-454C-AA80-CBBA34481C65}" type="pres">
      <dgm:prSet presAssocID="{79112008-AB95-48C8-B239-67CBF7913FD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A64492D-C0A7-41BC-909A-9D22A1B075F5}" type="pres">
      <dgm:prSet presAssocID="{DC36C7F3-2327-4B64-9F3E-460055258B44}" presName="spacer" presStyleCnt="0"/>
      <dgm:spPr/>
    </dgm:pt>
    <dgm:pt modelId="{E98DD0AF-AA83-4EB7-BA63-B1C8EFC85B6D}" type="pres">
      <dgm:prSet presAssocID="{C1342753-07CF-4E0F-BD34-9AA4296A057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28D737F-6C7B-46B2-88AF-81FE308C6167}" type="pres">
      <dgm:prSet presAssocID="{F279F258-72DA-43C3-A3C8-B3F719DDC8E9}" presName="spacer" presStyleCnt="0"/>
      <dgm:spPr/>
    </dgm:pt>
    <dgm:pt modelId="{09A9C9E6-D7AA-4151-AC8F-1CFDE17F5963}" type="pres">
      <dgm:prSet presAssocID="{9F8DECC1-015D-4E31-B78D-6B7502E035D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BDC2018-7776-4F16-8A7B-042270E17DAD}" type="pres">
      <dgm:prSet presAssocID="{C376B05B-2B1B-43D0-B8C1-8B750C753703}" presName="spacer" presStyleCnt="0"/>
      <dgm:spPr/>
    </dgm:pt>
    <dgm:pt modelId="{0CF120BB-BC5E-4145-9D72-16A8E671C462}" type="pres">
      <dgm:prSet presAssocID="{63CA58C2-F408-42DD-8021-E1EDBDBD78B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D1E9B38-F027-46DD-9B14-3997EF3BC546}" srcId="{85D113A4-2662-42FD-9123-E6C3B46E3A3B}" destId="{23D7902B-6E72-43BC-9A15-B64B514C3AA1}" srcOrd="1" destOrd="0" parTransId="{E457DEEC-D6F2-4D24-A9B1-25568092A0E4}" sibTransId="{4FFEEF41-B667-429E-B45D-7502CD2AE279}"/>
    <dgm:cxn modelId="{E46EEA68-6CF3-4B2D-A745-AA2ABA27FF20}" type="presOf" srcId="{63CA58C2-F408-42DD-8021-E1EDBDBD78BD}" destId="{0CF120BB-BC5E-4145-9D72-16A8E671C462}" srcOrd="0" destOrd="0" presId="urn:microsoft.com/office/officeart/2005/8/layout/vList2"/>
    <dgm:cxn modelId="{F2500249-F207-44FC-84E0-6D7D1A6EEA58}" srcId="{85D113A4-2662-42FD-9123-E6C3B46E3A3B}" destId="{79112008-AB95-48C8-B239-67CBF7913FD6}" srcOrd="2" destOrd="0" parTransId="{0EADF585-15E8-4563-9345-8F5DC1FB693E}" sibTransId="{DC36C7F3-2327-4B64-9F3E-460055258B44}"/>
    <dgm:cxn modelId="{6E737C6A-B4ED-4D9D-9595-51B4DF72B401}" srcId="{85D113A4-2662-42FD-9123-E6C3B46E3A3B}" destId="{63CA58C2-F408-42DD-8021-E1EDBDBD78BD}" srcOrd="5" destOrd="0" parTransId="{08A44791-CB26-40B2-A889-98DF3C8D4F8E}" sibTransId="{DF3E4FDF-FE84-4825-A931-B3B27280A530}"/>
    <dgm:cxn modelId="{E52ADF6F-4BC9-402E-BB3B-2EE0F6C25D62}" type="presOf" srcId="{79112008-AB95-48C8-B239-67CBF7913FD6}" destId="{96C7E977-0309-454C-AA80-CBBA34481C65}" srcOrd="0" destOrd="0" presId="urn:microsoft.com/office/officeart/2005/8/layout/vList2"/>
    <dgm:cxn modelId="{C658497B-2F3F-48C8-8F1E-64391BB9977D}" type="presOf" srcId="{C1342753-07CF-4E0F-BD34-9AA4296A0577}" destId="{E98DD0AF-AA83-4EB7-BA63-B1C8EFC85B6D}" srcOrd="0" destOrd="0" presId="urn:microsoft.com/office/officeart/2005/8/layout/vList2"/>
    <dgm:cxn modelId="{F1DBF889-2087-44C2-9057-880E7025177E}" srcId="{85D113A4-2662-42FD-9123-E6C3B46E3A3B}" destId="{9F8DECC1-015D-4E31-B78D-6B7502E035DD}" srcOrd="4" destOrd="0" parTransId="{9027F5B5-09CC-4B24-A0D1-A024C17F5E7A}" sibTransId="{C376B05B-2B1B-43D0-B8C1-8B750C753703}"/>
    <dgm:cxn modelId="{AC78438A-B579-4C10-B9E3-1AF857C89360}" type="presOf" srcId="{85D113A4-2662-42FD-9123-E6C3B46E3A3B}" destId="{5822EF39-F149-43F7-8009-1D29F298E90E}" srcOrd="0" destOrd="0" presId="urn:microsoft.com/office/officeart/2005/8/layout/vList2"/>
    <dgm:cxn modelId="{04204D8B-E031-470C-AFCA-0A9B0FBD75A2}" type="presOf" srcId="{89139746-8D48-4ECF-A688-43C7CB7E974D}" destId="{AC669A33-3CC6-44B7-9265-1B9F19636352}" srcOrd="0" destOrd="0" presId="urn:microsoft.com/office/officeart/2005/8/layout/vList2"/>
    <dgm:cxn modelId="{D81F1691-1B43-4614-9269-639D1ADE5B3F}" type="presOf" srcId="{23D7902B-6E72-43BC-9A15-B64B514C3AA1}" destId="{35E71710-3F60-44BE-AA25-F4BECE4D9DD6}" srcOrd="0" destOrd="0" presId="urn:microsoft.com/office/officeart/2005/8/layout/vList2"/>
    <dgm:cxn modelId="{F215D3A1-117E-4666-82E7-A7AF084E9B6D}" srcId="{85D113A4-2662-42FD-9123-E6C3B46E3A3B}" destId="{C1342753-07CF-4E0F-BD34-9AA4296A0577}" srcOrd="3" destOrd="0" parTransId="{DA311A40-BDAA-47CC-A092-2993EF9D7C13}" sibTransId="{F279F258-72DA-43C3-A3C8-B3F719DDC8E9}"/>
    <dgm:cxn modelId="{D87EBCDB-54F9-4DDD-9A15-F9D379C77727}" srcId="{85D113A4-2662-42FD-9123-E6C3B46E3A3B}" destId="{89139746-8D48-4ECF-A688-43C7CB7E974D}" srcOrd="0" destOrd="0" parTransId="{ED51CF8C-1062-41E9-8E19-455FCFCFF613}" sibTransId="{94CC283D-58CD-4793-B7A3-7F6F70B82FAA}"/>
    <dgm:cxn modelId="{FE6B4FE4-6553-4FEA-BBEC-8FAB40F67480}" type="presOf" srcId="{9F8DECC1-015D-4E31-B78D-6B7502E035DD}" destId="{09A9C9E6-D7AA-4151-AC8F-1CFDE17F5963}" srcOrd="0" destOrd="0" presId="urn:microsoft.com/office/officeart/2005/8/layout/vList2"/>
    <dgm:cxn modelId="{D9F3073F-1693-4654-8DF0-6038D7D1DB45}" type="presParOf" srcId="{5822EF39-F149-43F7-8009-1D29F298E90E}" destId="{AC669A33-3CC6-44B7-9265-1B9F19636352}" srcOrd="0" destOrd="0" presId="urn:microsoft.com/office/officeart/2005/8/layout/vList2"/>
    <dgm:cxn modelId="{2B78A490-3846-4724-80CF-2D692BB9B3FD}" type="presParOf" srcId="{5822EF39-F149-43F7-8009-1D29F298E90E}" destId="{C6F8C6B0-3C53-46E2-B97E-AC6313A1A6E2}" srcOrd="1" destOrd="0" presId="urn:microsoft.com/office/officeart/2005/8/layout/vList2"/>
    <dgm:cxn modelId="{E6C77A59-CDB1-4E07-9BCE-4FCBD473512D}" type="presParOf" srcId="{5822EF39-F149-43F7-8009-1D29F298E90E}" destId="{35E71710-3F60-44BE-AA25-F4BECE4D9DD6}" srcOrd="2" destOrd="0" presId="urn:microsoft.com/office/officeart/2005/8/layout/vList2"/>
    <dgm:cxn modelId="{DB85C03D-0C10-43B9-ABB1-8CC8F2966BA8}" type="presParOf" srcId="{5822EF39-F149-43F7-8009-1D29F298E90E}" destId="{E0504796-1A85-4E27-9572-8CBE655A9778}" srcOrd="3" destOrd="0" presId="urn:microsoft.com/office/officeart/2005/8/layout/vList2"/>
    <dgm:cxn modelId="{571FD250-E31E-4B2C-8102-CB16BC208757}" type="presParOf" srcId="{5822EF39-F149-43F7-8009-1D29F298E90E}" destId="{96C7E977-0309-454C-AA80-CBBA34481C65}" srcOrd="4" destOrd="0" presId="urn:microsoft.com/office/officeart/2005/8/layout/vList2"/>
    <dgm:cxn modelId="{86C52DE6-7D0E-49A1-B983-84D766796023}" type="presParOf" srcId="{5822EF39-F149-43F7-8009-1D29F298E90E}" destId="{8A64492D-C0A7-41BC-909A-9D22A1B075F5}" srcOrd="5" destOrd="0" presId="urn:microsoft.com/office/officeart/2005/8/layout/vList2"/>
    <dgm:cxn modelId="{7F1906B4-C33C-4230-8B59-2C0100EED65B}" type="presParOf" srcId="{5822EF39-F149-43F7-8009-1D29F298E90E}" destId="{E98DD0AF-AA83-4EB7-BA63-B1C8EFC85B6D}" srcOrd="6" destOrd="0" presId="urn:microsoft.com/office/officeart/2005/8/layout/vList2"/>
    <dgm:cxn modelId="{F6AAEE59-FADE-447A-9A2C-D181E8D2AEAB}" type="presParOf" srcId="{5822EF39-F149-43F7-8009-1D29F298E90E}" destId="{D28D737F-6C7B-46B2-88AF-81FE308C6167}" srcOrd="7" destOrd="0" presId="urn:microsoft.com/office/officeart/2005/8/layout/vList2"/>
    <dgm:cxn modelId="{17DE7226-F44B-4BFE-B20A-20EEFF59F363}" type="presParOf" srcId="{5822EF39-F149-43F7-8009-1D29F298E90E}" destId="{09A9C9E6-D7AA-4151-AC8F-1CFDE17F5963}" srcOrd="8" destOrd="0" presId="urn:microsoft.com/office/officeart/2005/8/layout/vList2"/>
    <dgm:cxn modelId="{9B3CEC54-8060-482F-961D-AE4EA778BA1E}" type="presParOf" srcId="{5822EF39-F149-43F7-8009-1D29F298E90E}" destId="{1BDC2018-7776-4F16-8A7B-042270E17DAD}" srcOrd="9" destOrd="0" presId="urn:microsoft.com/office/officeart/2005/8/layout/vList2"/>
    <dgm:cxn modelId="{00CB597A-7AB9-426A-AA28-3FB752AFFCCE}" type="presParOf" srcId="{5822EF39-F149-43F7-8009-1D29F298E90E}" destId="{0CF120BB-BC5E-4145-9D72-16A8E671C46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D113A4-2662-42FD-9123-E6C3B46E3A3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9139746-8D48-4ECF-A688-43C7CB7E974D}">
      <dgm:prSet/>
      <dgm:spPr/>
      <dgm:t>
        <a:bodyPr/>
        <a:lstStyle/>
        <a:p>
          <a:r>
            <a:rPr lang="zh-CN" altLang="en-US" dirty="0"/>
            <a:t>教你找出芯片的功能</a:t>
          </a:r>
          <a:endParaRPr lang="en-US" dirty="0"/>
        </a:p>
      </dgm:t>
    </dgm:pt>
    <dgm:pt modelId="{ED51CF8C-1062-41E9-8E19-455FCFCFF613}" type="parTrans" cxnId="{D87EBCDB-54F9-4DDD-9A15-F9D379C77727}">
      <dgm:prSet/>
      <dgm:spPr/>
      <dgm:t>
        <a:bodyPr/>
        <a:lstStyle/>
        <a:p>
          <a:endParaRPr lang="en-US"/>
        </a:p>
      </dgm:t>
    </dgm:pt>
    <dgm:pt modelId="{94CC283D-58CD-4793-B7A3-7F6F70B82FAA}" type="sibTrans" cxnId="{D87EBCDB-54F9-4DDD-9A15-F9D379C77727}">
      <dgm:prSet/>
      <dgm:spPr/>
      <dgm:t>
        <a:bodyPr/>
        <a:lstStyle/>
        <a:p>
          <a:endParaRPr lang="en-US"/>
        </a:p>
      </dgm:t>
    </dgm:pt>
    <dgm:pt modelId="{23D7902B-6E72-43BC-9A15-B64B514C3AA1}">
      <dgm:prSet/>
      <dgm:spPr/>
      <dgm:t>
        <a:bodyPr/>
        <a:lstStyle/>
        <a:p>
          <a:r>
            <a:rPr lang="zh-CN" altLang="en-US" dirty="0"/>
            <a:t>电板上通病大揭秘</a:t>
          </a:r>
          <a:endParaRPr lang="en-US" dirty="0"/>
        </a:p>
      </dgm:t>
    </dgm:pt>
    <dgm:pt modelId="{E457DEEC-D6F2-4D24-A9B1-25568092A0E4}" type="parTrans" cxnId="{9D1E9B38-F027-46DD-9B14-3997EF3BC546}">
      <dgm:prSet/>
      <dgm:spPr/>
      <dgm:t>
        <a:bodyPr/>
        <a:lstStyle/>
        <a:p>
          <a:endParaRPr lang="en-US"/>
        </a:p>
      </dgm:t>
    </dgm:pt>
    <dgm:pt modelId="{4FFEEF41-B667-429E-B45D-7502CD2AE279}" type="sibTrans" cxnId="{9D1E9B38-F027-46DD-9B14-3997EF3BC546}">
      <dgm:prSet/>
      <dgm:spPr/>
      <dgm:t>
        <a:bodyPr/>
        <a:lstStyle/>
        <a:p>
          <a:endParaRPr lang="en-US"/>
        </a:p>
      </dgm:t>
    </dgm:pt>
    <dgm:pt modelId="{79112008-AB95-48C8-B239-67CBF7913FD6}">
      <dgm:prSet/>
      <dgm:spPr/>
      <dgm:t>
        <a:bodyPr/>
        <a:lstStyle/>
        <a:p>
          <a:r>
            <a:rPr lang="zh-CN" altLang="en-US" dirty="0"/>
            <a:t>如何从电板针脚找出执行器控制元器件</a:t>
          </a:r>
          <a:endParaRPr lang="en-US" dirty="0"/>
        </a:p>
      </dgm:t>
    </dgm:pt>
    <dgm:pt modelId="{0EADF585-15E8-4563-9345-8F5DC1FB693E}" type="parTrans" cxnId="{F2500249-F207-44FC-84E0-6D7D1A6EEA58}">
      <dgm:prSet/>
      <dgm:spPr/>
      <dgm:t>
        <a:bodyPr/>
        <a:lstStyle/>
        <a:p>
          <a:endParaRPr lang="en-US"/>
        </a:p>
      </dgm:t>
    </dgm:pt>
    <dgm:pt modelId="{DC36C7F3-2327-4B64-9F3E-460055258B44}" type="sibTrans" cxnId="{F2500249-F207-44FC-84E0-6D7D1A6EEA58}">
      <dgm:prSet/>
      <dgm:spPr/>
      <dgm:t>
        <a:bodyPr/>
        <a:lstStyle/>
        <a:p>
          <a:endParaRPr lang="en-US"/>
        </a:p>
      </dgm:t>
    </dgm:pt>
    <dgm:pt modelId="{C1342753-07CF-4E0F-BD34-9AA4296A0577}">
      <dgm:prSet/>
      <dgm:spPr/>
      <dgm:t>
        <a:bodyPr/>
        <a:lstStyle/>
        <a:p>
          <a:r>
            <a:rPr lang="zh-CN" altLang="en-US" dirty="0"/>
            <a:t>如何利用工具找出电源输入</a:t>
          </a:r>
          <a:r>
            <a:rPr lang="en-US" altLang="zh-CN" dirty="0"/>
            <a:t>&amp;GND</a:t>
          </a:r>
          <a:endParaRPr lang="en-US" dirty="0"/>
        </a:p>
      </dgm:t>
    </dgm:pt>
    <dgm:pt modelId="{DA311A40-BDAA-47CC-A092-2993EF9D7C13}" type="parTrans" cxnId="{F215D3A1-117E-4666-82E7-A7AF084E9B6D}">
      <dgm:prSet/>
      <dgm:spPr/>
      <dgm:t>
        <a:bodyPr/>
        <a:lstStyle/>
        <a:p>
          <a:endParaRPr lang="en-US"/>
        </a:p>
      </dgm:t>
    </dgm:pt>
    <dgm:pt modelId="{F279F258-72DA-43C3-A3C8-B3F719DDC8E9}" type="sibTrans" cxnId="{F215D3A1-117E-4666-82E7-A7AF084E9B6D}">
      <dgm:prSet/>
      <dgm:spPr/>
      <dgm:t>
        <a:bodyPr/>
        <a:lstStyle/>
        <a:p>
          <a:endParaRPr lang="en-US"/>
        </a:p>
      </dgm:t>
    </dgm:pt>
    <dgm:pt modelId="{9F8DECC1-015D-4E31-B78D-6B7502E035DD}">
      <dgm:prSet/>
      <dgm:spPr/>
      <dgm:t>
        <a:bodyPr/>
        <a:lstStyle/>
        <a:p>
          <a:r>
            <a:rPr lang="zh-CN" altLang="en-US" dirty="0"/>
            <a:t>一次教你看懂电路工作原理</a:t>
          </a:r>
          <a:endParaRPr lang="en-US" dirty="0"/>
        </a:p>
      </dgm:t>
    </dgm:pt>
    <dgm:pt modelId="{9027F5B5-09CC-4B24-A0D1-A024C17F5E7A}" type="parTrans" cxnId="{F1DBF889-2087-44C2-9057-880E7025177E}">
      <dgm:prSet/>
      <dgm:spPr/>
      <dgm:t>
        <a:bodyPr/>
        <a:lstStyle/>
        <a:p>
          <a:endParaRPr lang="en-US"/>
        </a:p>
      </dgm:t>
    </dgm:pt>
    <dgm:pt modelId="{C376B05B-2B1B-43D0-B8C1-8B750C753703}" type="sibTrans" cxnId="{F1DBF889-2087-44C2-9057-880E7025177E}">
      <dgm:prSet/>
      <dgm:spPr/>
      <dgm:t>
        <a:bodyPr/>
        <a:lstStyle/>
        <a:p>
          <a:endParaRPr lang="en-US"/>
        </a:p>
      </dgm:t>
    </dgm:pt>
    <dgm:pt modelId="{63CA58C2-F408-42DD-8021-E1EDBDBD78BD}">
      <dgm:prSet/>
      <dgm:spPr/>
      <dgm:t>
        <a:bodyPr/>
        <a:lstStyle/>
        <a:p>
          <a:r>
            <a:rPr lang="zh-CN" altLang="en-US" dirty="0"/>
            <a:t>如何分析电路图找出故障点</a:t>
          </a:r>
          <a:endParaRPr lang="en-US" dirty="0"/>
        </a:p>
      </dgm:t>
    </dgm:pt>
    <dgm:pt modelId="{DF3E4FDF-FE84-4825-A931-B3B27280A530}" type="sibTrans" cxnId="{6E737C6A-B4ED-4D9D-9595-51B4DF72B401}">
      <dgm:prSet/>
      <dgm:spPr/>
      <dgm:t>
        <a:bodyPr/>
        <a:lstStyle/>
        <a:p>
          <a:endParaRPr lang="en-US"/>
        </a:p>
      </dgm:t>
    </dgm:pt>
    <dgm:pt modelId="{08A44791-CB26-40B2-A889-98DF3C8D4F8E}" type="parTrans" cxnId="{6E737C6A-B4ED-4D9D-9595-51B4DF72B401}">
      <dgm:prSet/>
      <dgm:spPr/>
      <dgm:t>
        <a:bodyPr/>
        <a:lstStyle/>
        <a:p>
          <a:endParaRPr lang="en-US"/>
        </a:p>
      </dgm:t>
    </dgm:pt>
    <dgm:pt modelId="{5822EF39-F149-43F7-8009-1D29F298E90E}" type="pres">
      <dgm:prSet presAssocID="{85D113A4-2662-42FD-9123-E6C3B46E3A3B}" presName="linear" presStyleCnt="0">
        <dgm:presLayoutVars>
          <dgm:animLvl val="lvl"/>
          <dgm:resizeHandles val="exact"/>
        </dgm:presLayoutVars>
      </dgm:prSet>
      <dgm:spPr/>
    </dgm:pt>
    <dgm:pt modelId="{AC669A33-3CC6-44B7-9265-1B9F19636352}" type="pres">
      <dgm:prSet presAssocID="{89139746-8D48-4ECF-A688-43C7CB7E974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F8C6B0-3C53-46E2-B97E-AC6313A1A6E2}" type="pres">
      <dgm:prSet presAssocID="{94CC283D-58CD-4793-B7A3-7F6F70B82FAA}" presName="spacer" presStyleCnt="0"/>
      <dgm:spPr/>
    </dgm:pt>
    <dgm:pt modelId="{35E71710-3F60-44BE-AA25-F4BECE4D9DD6}" type="pres">
      <dgm:prSet presAssocID="{23D7902B-6E72-43BC-9A15-B64B514C3AA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0504796-1A85-4E27-9572-8CBE655A9778}" type="pres">
      <dgm:prSet presAssocID="{4FFEEF41-B667-429E-B45D-7502CD2AE279}" presName="spacer" presStyleCnt="0"/>
      <dgm:spPr/>
    </dgm:pt>
    <dgm:pt modelId="{96C7E977-0309-454C-AA80-CBBA34481C65}" type="pres">
      <dgm:prSet presAssocID="{79112008-AB95-48C8-B239-67CBF7913FD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A64492D-C0A7-41BC-909A-9D22A1B075F5}" type="pres">
      <dgm:prSet presAssocID="{DC36C7F3-2327-4B64-9F3E-460055258B44}" presName="spacer" presStyleCnt="0"/>
      <dgm:spPr/>
    </dgm:pt>
    <dgm:pt modelId="{E98DD0AF-AA83-4EB7-BA63-B1C8EFC85B6D}" type="pres">
      <dgm:prSet presAssocID="{C1342753-07CF-4E0F-BD34-9AA4296A057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28D737F-6C7B-46B2-88AF-81FE308C6167}" type="pres">
      <dgm:prSet presAssocID="{F279F258-72DA-43C3-A3C8-B3F719DDC8E9}" presName="spacer" presStyleCnt="0"/>
      <dgm:spPr/>
    </dgm:pt>
    <dgm:pt modelId="{09A9C9E6-D7AA-4151-AC8F-1CFDE17F5963}" type="pres">
      <dgm:prSet presAssocID="{9F8DECC1-015D-4E31-B78D-6B7502E035D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BDC2018-7776-4F16-8A7B-042270E17DAD}" type="pres">
      <dgm:prSet presAssocID="{C376B05B-2B1B-43D0-B8C1-8B750C753703}" presName="spacer" presStyleCnt="0"/>
      <dgm:spPr/>
    </dgm:pt>
    <dgm:pt modelId="{0CF120BB-BC5E-4145-9D72-16A8E671C462}" type="pres">
      <dgm:prSet presAssocID="{63CA58C2-F408-42DD-8021-E1EDBDBD78B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D1E9B38-F027-46DD-9B14-3997EF3BC546}" srcId="{85D113A4-2662-42FD-9123-E6C3B46E3A3B}" destId="{23D7902B-6E72-43BC-9A15-B64B514C3AA1}" srcOrd="1" destOrd="0" parTransId="{E457DEEC-D6F2-4D24-A9B1-25568092A0E4}" sibTransId="{4FFEEF41-B667-429E-B45D-7502CD2AE279}"/>
    <dgm:cxn modelId="{E46EEA68-6CF3-4B2D-A745-AA2ABA27FF20}" type="presOf" srcId="{63CA58C2-F408-42DD-8021-E1EDBDBD78BD}" destId="{0CF120BB-BC5E-4145-9D72-16A8E671C462}" srcOrd="0" destOrd="0" presId="urn:microsoft.com/office/officeart/2005/8/layout/vList2"/>
    <dgm:cxn modelId="{F2500249-F207-44FC-84E0-6D7D1A6EEA58}" srcId="{85D113A4-2662-42FD-9123-E6C3B46E3A3B}" destId="{79112008-AB95-48C8-B239-67CBF7913FD6}" srcOrd="2" destOrd="0" parTransId="{0EADF585-15E8-4563-9345-8F5DC1FB693E}" sibTransId="{DC36C7F3-2327-4B64-9F3E-460055258B44}"/>
    <dgm:cxn modelId="{6E737C6A-B4ED-4D9D-9595-51B4DF72B401}" srcId="{85D113A4-2662-42FD-9123-E6C3B46E3A3B}" destId="{63CA58C2-F408-42DD-8021-E1EDBDBD78BD}" srcOrd="5" destOrd="0" parTransId="{08A44791-CB26-40B2-A889-98DF3C8D4F8E}" sibTransId="{DF3E4FDF-FE84-4825-A931-B3B27280A530}"/>
    <dgm:cxn modelId="{E52ADF6F-4BC9-402E-BB3B-2EE0F6C25D62}" type="presOf" srcId="{79112008-AB95-48C8-B239-67CBF7913FD6}" destId="{96C7E977-0309-454C-AA80-CBBA34481C65}" srcOrd="0" destOrd="0" presId="urn:microsoft.com/office/officeart/2005/8/layout/vList2"/>
    <dgm:cxn modelId="{C658497B-2F3F-48C8-8F1E-64391BB9977D}" type="presOf" srcId="{C1342753-07CF-4E0F-BD34-9AA4296A0577}" destId="{E98DD0AF-AA83-4EB7-BA63-B1C8EFC85B6D}" srcOrd="0" destOrd="0" presId="urn:microsoft.com/office/officeart/2005/8/layout/vList2"/>
    <dgm:cxn modelId="{F1DBF889-2087-44C2-9057-880E7025177E}" srcId="{85D113A4-2662-42FD-9123-E6C3B46E3A3B}" destId="{9F8DECC1-015D-4E31-B78D-6B7502E035DD}" srcOrd="4" destOrd="0" parTransId="{9027F5B5-09CC-4B24-A0D1-A024C17F5E7A}" sibTransId="{C376B05B-2B1B-43D0-B8C1-8B750C753703}"/>
    <dgm:cxn modelId="{AC78438A-B579-4C10-B9E3-1AF857C89360}" type="presOf" srcId="{85D113A4-2662-42FD-9123-E6C3B46E3A3B}" destId="{5822EF39-F149-43F7-8009-1D29F298E90E}" srcOrd="0" destOrd="0" presId="urn:microsoft.com/office/officeart/2005/8/layout/vList2"/>
    <dgm:cxn modelId="{04204D8B-E031-470C-AFCA-0A9B0FBD75A2}" type="presOf" srcId="{89139746-8D48-4ECF-A688-43C7CB7E974D}" destId="{AC669A33-3CC6-44B7-9265-1B9F19636352}" srcOrd="0" destOrd="0" presId="urn:microsoft.com/office/officeart/2005/8/layout/vList2"/>
    <dgm:cxn modelId="{D81F1691-1B43-4614-9269-639D1ADE5B3F}" type="presOf" srcId="{23D7902B-6E72-43BC-9A15-B64B514C3AA1}" destId="{35E71710-3F60-44BE-AA25-F4BECE4D9DD6}" srcOrd="0" destOrd="0" presId="urn:microsoft.com/office/officeart/2005/8/layout/vList2"/>
    <dgm:cxn modelId="{F215D3A1-117E-4666-82E7-A7AF084E9B6D}" srcId="{85D113A4-2662-42FD-9123-E6C3B46E3A3B}" destId="{C1342753-07CF-4E0F-BD34-9AA4296A0577}" srcOrd="3" destOrd="0" parTransId="{DA311A40-BDAA-47CC-A092-2993EF9D7C13}" sibTransId="{F279F258-72DA-43C3-A3C8-B3F719DDC8E9}"/>
    <dgm:cxn modelId="{D87EBCDB-54F9-4DDD-9A15-F9D379C77727}" srcId="{85D113A4-2662-42FD-9123-E6C3B46E3A3B}" destId="{89139746-8D48-4ECF-A688-43C7CB7E974D}" srcOrd="0" destOrd="0" parTransId="{ED51CF8C-1062-41E9-8E19-455FCFCFF613}" sibTransId="{94CC283D-58CD-4793-B7A3-7F6F70B82FAA}"/>
    <dgm:cxn modelId="{FE6B4FE4-6553-4FEA-BBEC-8FAB40F67480}" type="presOf" srcId="{9F8DECC1-015D-4E31-B78D-6B7502E035DD}" destId="{09A9C9E6-D7AA-4151-AC8F-1CFDE17F5963}" srcOrd="0" destOrd="0" presId="urn:microsoft.com/office/officeart/2005/8/layout/vList2"/>
    <dgm:cxn modelId="{D9F3073F-1693-4654-8DF0-6038D7D1DB45}" type="presParOf" srcId="{5822EF39-F149-43F7-8009-1D29F298E90E}" destId="{AC669A33-3CC6-44B7-9265-1B9F19636352}" srcOrd="0" destOrd="0" presId="urn:microsoft.com/office/officeart/2005/8/layout/vList2"/>
    <dgm:cxn modelId="{2B78A490-3846-4724-80CF-2D692BB9B3FD}" type="presParOf" srcId="{5822EF39-F149-43F7-8009-1D29F298E90E}" destId="{C6F8C6B0-3C53-46E2-B97E-AC6313A1A6E2}" srcOrd="1" destOrd="0" presId="urn:microsoft.com/office/officeart/2005/8/layout/vList2"/>
    <dgm:cxn modelId="{E6C77A59-CDB1-4E07-9BCE-4FCBD473512D}" type="presParOf" srcId="{5822EF39-F149-43F7-8009-1D29F298E90E}" destId="{35E71710-3F60-44BE-AA25-F4BECE4D9DD6}" srcOrd="2" destOrd="0" presId="urn:microsoft.com/office/officeart/2005/8/layout/vList2"/>
    <dgm:cxn modelId="{DB85C03D-0C10-43B9-ABB1-8CC8F2966BA8}" type="presParOf" srcId="{5822EF39-F149-43F7-8009-1D29F298E90E}" destId="{E0504796-1A85-4E27-9572-8CBE655A9778}" srcOrd="3" destOrd="0" presId="urn:microsoft.com/office/officeart/2005/8/layout/vList2"/>
    <dgm:cxn modelId="{571FD250-E31E-4B2C-8102-CB16BC208757}" type="presParOf" srcId="{5822EF39-F149-43F7-8009-1D29F298E90E}" destId="{96C7E977-0309-454C-AA80-CBBA34481C65}" srcOrd="4" destOrd="0" presId="urn:microsoft.com/office/officeart/2005/8/layout/vList2"/>
    <dgm:cxn modelId="{86C52DE6-7D0E-49A1-B983-84D766796023}" type="presParOf" srcId="{5822EF39-F149-43F7-8009-1D29F298E90E}" destId="{8A64492D-C0A7-41BC-909A-9D22A1B075F5}" srcOrd="5" destOrd="0" presId="urn:microsoft.com/office/officeart/2005/8/layout/vList2"/>
    <dgm:cxn modelId="{7F1906B4-C33C-4230-8B59-2C0100EED65B}" type="presParOf" srcId="{5822EF39-F149-43F7-8009-1D29F298E90E}" destId="{E98DD0AF-AA83-4EB7-BA63-B1C8EFC85B6D}" srcOrd="6" destOrd="0" presId="urn:microsoft.com/office/officeart/2005/8/layout/vList2"/>
    <dgm:cxn modelId="{F6AAEE59-FADE-447A-9A2C-D181E8D2AEAB}" type="presParOf" srcId="{5822EF39-F149-43F7-8009-1D29F298E90E}" destId="{D28D737F-6C7B-46B2-88AF-81FE308C6167}" srcOrd="7" destOrd="0" presId="urn:microsoft.com/office/officeart/2005/8/layout/vList2"/>
    <dgm:cxn modelId="{17DE7226-F44B-4BFE-B20A-20EEFF59F363}" type="presParOf" srcId="{5822EF39-F149-43F7-8009-1D29F298E90E}" destId="{09A9C9E6-D7AA-4151-AC8F-1CFDE17F5963}" srcOrd="8" destOrd="0" presId="urn:microsoft.com/office/officeart/2005/8/layout/vList2"/>
    <dgm:cxn modelId="{9B3CEC54-8060-482F-961D-AE4EA778BA1E}" type="presParOf" srcId="{5822EF39-F149-43F7-8009-1D29F298E90E}" destId="{1BDC2018-7776-4F16-8A7B-042270E17DAD}" srcOrd="9" destOrd="0" presId="urn:microsoft.com/office/officeart/2005/8/layout/vList2"/>
    <dgm:cxn modelId="{00CB597A-7AB9-426A-AA28-3FB752AFFCCE}" type="presParOf" srcId="{5822EF39-F149-43F7-8009-1D29F298E90E}" destId="{0CF120BB-BC5E-4145-9D72-16A8E671C46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D113A4-2662-42FD-9123-E6C3B46E3A3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9139746-8D48-4ECF-A688-43C7CB7E974D}">
      <dgm:prSet/>
      <dgm:spPr/>
      <dgm:t>
        <a:bodyPr/>
        <a:lstStyle/>
        <a:p>
          <a:r>
            <a:rPr lang="zh-CN" altLang="en-US" dirty="0"/>
            <a:t>汽车</a:t>
          </a:r>
          <a:r>
            <a:rPr lang="en-US" altLang="zh-CN" dirty="0"/>
            <a:t>ECU</a:t>
          </a:r>
          <a:r>
            <a:rPr lang="zh-CN" altLang="en-US" dirty="0"/>
            <a:t>内部组成及结构</a:t>
          </a:r>
          <a:endParaRPr lang="en-US" dirty="0"/>
        </a:p>
      </dgm:t>
    </dgm:pt>
    <dgm:pt modelId="{ED51CF8C-1062-41E9-8E19-455FCFCFF613}" type="parTrans" cxnId="{D87EBCDB-54F9-4DDD-9A15-F9D379C77727}">
      <dgm:prSet/>
      <dgm:spPr/>
      <dgm:t>
        <a:bodyPr/>
        <a:lstStyle/>
        <a:p>
          <a:endParaRPr lang="en-US"/>
        </a:p>
      </dgm:t>
    </dgm:pt>
    <dgm:pt modelId="{94CC283D-58CD-4793-B7A3-7F6F70B82FAA}" type="sibTrans" cxnId="{D87EBCDB-54F9-4DDD-9A15-F9D379C77727}">
      <dgm:prSet/>
      <dgm:spPr/>
      <dgm:t>
        <a:bodyPr/>
        <a:lstStyle/>
        <a:p>
          <a:endParaRPr lang="en-US"/>
        </a:p>
      </dgm:t>
    </dgm:pt>
    <dgm:pt modelId="{23D7902B-6E72-43BC-9A15-B64B514C3AA1}">
      <dgm:prSet/>
      <dgm:spPr/>
      <dgm:t>
        <a:bodyPr/>
        <a:lstStyle/>
        <a:p>
          <a:r>
            <a:rPr lang="en-US" altLang="zh-CN" dirty="0"/>
            <a:t>1</a:t>
          </a:r>
          <a:r>
            <a:rPr lang="zh-CN" altLang="en-US" dirty="0"/>
            <a:t>种汽车</a:t>
          </a:r>
          <a:r>
            <a:rPr lang="en-US" altLang="zh-CN" dirty="0"/>
            <a:t>ECU</a:t>
          </a:r>
          <a:r>
            <a:rPr lang="zh-CN" altLang="en-US" dirty="0"/>
            <a:t>内部电路大揭秘</a:t>
          </a:r>
          <a:endParaRPr lang="en-US" dirty="0"/>
        </a:p>
      </dgm:t>
    </dgm:pt>
    <dgm:pt modelId="{E457DEEC-D6F2-4D24-A9B1-25568092A0E4}" type="parTrans" cxnId="{9D1E9B38-F027-46DD-9B14-3997EF3BC546}">
      <dgm:prSet/>
      <dgm:spPr/>
      <dgm:t>
        <a:bodyPr/>
        <a:lstStyle/>
        <a:p>
          <a:endParaRPr lang="en-US"/>
        </a:p>
      </dgm:t>
    </dgm:pt>
    <dgm:pt modelId="{4FFEEF41-B667-429E-B45D-7502CD2AE279}" type="sibTrans" cxnId="{9D1E9B38-F027-46DD-9B14-3997EF3BC546}">
      <dgm:prSet/>
      <dgm:spPr/>
      <dgm:t>
        <a:bodyPr/>
        <a:lstStyle/>
        <a:p>
          <a:endParaRPr lang="en-US"/>
        </a:p>
      </dgm:t>
    </dgm:pt>
    <dgm:pt modelId="{79112008-AB95-48C8-B239-67CBF7913FD6}">
      <dgm:prSet/>
      <dgm:spPr/>
      <dgm:t>
        <a:bodyPr/>
        <a:lstStyle/>
        <a:p>
          <a:r>
            <a:rPr lang="zh-CN" altLang="en-US" dirty="0"/>
            <a:t>汽车</a:t>
          </a:r>
          <a:r>
            <a:rPr lang="en-US" altLang="zh-CN" dirty="0"/>
            <a:t>ECU</a:t>
          </a:r>
          <a:r>
            <a:rPr lang="zh-CN" altLang="en-US" dirty="0"/>
            <a:t>芯片的种类及作用</a:t>
          </a:r>
          <a:endParaRPr lang="en-US" dirty="0"/>
        </a:p>
      </dgm:t>
    </dgm:pt>
    <dgm:pt modelId="{0EADF585-15E8-4563-9345-8F5DC1FB693E}" type="parTrans" cxnId="{F2500249-F207-44FC-84E0-6D7D1A6EEA58}">
      <dgm:prSet/>
      <dgm:spPr/>
      <dgm:t>
        <a:bodyPr/>
        <a:lstStyle/>
        <a:p>
          <a:endParaRPr lang="en-US"/>
        </a:p>
      </dgm:t>
    </dgm:pt>
    <dgm:pt modelId="{DC36C7F3-2327-4B64-9F3E-460055258B44}" type="sibTrans" cxnId="{F2500249-F207-44FC-84E0-6D7D1A6EEA58}">
      <dgm:prSet/>
      <dgm:spPr/>
      <dgm:t>
        <a:bodyPr/>
        <a:lstStyle/>
        <a:p>
          <a:endParaRPr lang="en-US"/>
        </a:p>
      </dgm:t>
    </dgm:pt>
    <dgm:pt modelId="{C1342753-07CF-4E0F-BD34-9AA4296A0577}">
      <dgm:prSet/>
      <dgm:spPr/>
      <dgm:t>
        <a:bodyPr/>
        <a:lstStyle/>
        <a:p>
          <a:r>
            <a:rPr lang="zh-CN" altLang="en-US" dirty="0"/>
            <a:t>汽车</a:t>
          </a:r>
          <a:r>
            <a:rPr lang="en-US" altLang="zh-CN" dirty="0"/>
            <a:t>ECU</a:t>
          </a:r>
          <a:r>
            <a:rPr lang="zh-CN" altLang="en-US" dirty="0"/>
            <a:t>易损元器件大揭秘</a:t>
          </a:r>
          <a:endParaRPr lang="en-US" dirty="0"/>
        </a:p>
      </dgm:t>
    </dgm:pt>
    <dgm:pt modelId="{DA311A40-BDAA-47CC-A092-2993EF9D7C13}" type="parTrans" cxnId="{F215D3A1-117E-4666-82E7-A7AF084E9B6D}">
      <dgm:prSet/>
      <dgm:spPr/>
      <dgm:t>
        <a:bodyPr/>
        <a:lstStyle/>
        <a:p>
          <a:endParaRPr lang="en-US"/>
        </a:p>
      </dgm:t>
    </dgm:pt>
    <dgm:pt modelId="{F279F258-72DA-43C3-A3C8-B3F719DDC8E9}" type="sibTrans" cxnId="{F215D3A1-117E-4666-82E7-A7AF084E9B6D}">
      <dgm:prSet/>
      <dgm:spPr/>
      <dgm:t>
        <a:bodyPr/>
        <a:lstStyle/>
        <a:p>
          <a:endParaRPr lang="en-US"/>
        </a:p>
      </dgm:t>
    </dgm:pt>
    <dgm:pt modelId="{9F8DECC1-015D-4E31-B78D-6B7502E035DD}">
      <dgm:prSet/>
      <dgm:spPr/>
      <dgm:t>
        <a:bodyPr/>
        <a:lstStyle/>
        <a:p>
          <a:r>
            <a:rPr lang="en-US" altLang="zh-CN" dirty="0"/>
            <a:t>ECU</a:t>
          </a:r>
          <a:r>
            <a:rPr lang="zh-CN" altLang="en-US" dirty="0"/>
            <a:t>通病及常见故障大揭秘</a:t>
          </a:r>
          <a:endParaRPr lang="en-US" dirty="0"/>
        </a:p>
      </dgm:t>
    </dgm:pt>
    <dgm:pt modelId="{9027F5B5-09CC-4B24-A0D1-A024C17F5E7A}" type="parTrans" cxnId="{F1DBF889-2087-44C2-9057-880E7025177E}">
      <dgm:prSet/>
      <dgm:spPr/>
      <dgm:t>
        <a:bodyPr/>
        <a:lstStyle/>
        <a:p>
          <a:endParaRPr lang="en-US"/>
        </a:p>
      </dgm:t>
    </dgm:pt>
    <dgm:pt modelId="{C376B05B-2B1B-43D0-B8C1-8B750C753703}" type="sibTrans" cxnId="{F1DBF889-2087-44C2-9057-880E7025177E}">
      <dgm:prSet/>
      <dgm:spPr/>
      <dgm:t>
        <a:bodyPr/>
        <a:lstStyle/>
        <a:p>
          <a:endParaRPr lang="en-US"/>
        </a:p>
      </dgm:t>
    </dgm:pt>
    <dgm:pt modelId="{63CA58C2-F408-42DD-8021-E1EDBDBD78BD}">
      <dgm:prSet/>
      <dgm:spPr/>
      <dgm:t>
        <a:bodyPr/>
        <a:lstStyle/>
        <a:p>
          <a:r>
            <a:rPr lang="zh-CN" altLang="en-US" dirty="0"/>
            <a:t>简单工具修汽车</a:t>
          </a:r>
          <a:r>
            <a:rPr lang="en-US" altLang="zh-CN" dirty="0"/>
            <a:t>ECU</a:t>
          </a:r>
          <a:endParaRPr lang="en-US" dirty="0"/>
        </a:p>
      </dgm:t>
    </dgm:pt>
    <dgm:pt modelId="{DF3E4FDF-FE84-4825-A931-B3B27280A530}" type="sibTrans" cxnId="{6E737C6A-B4ED-4D9D-9595-51B4DF72B401}">
      <dgm:prSet/>
      <dgm:spPr/>
      <dgm:t>
        <a:bodyPr/>
        <a:lstStyle/>
        <a:p>
          <a:endParaRPr lang="en-US"/>
        </a:p>
      </dgm:t>
    </dgm:pt>
    <dgm:pt modelId="{08A44791-CB26-40B2-A889-98DF3C8D4F8E}" type="parTrans" cxnId="{6E737C6A-B4ED-4D9D-9595-51B4DF72B401}">
      <dgm:prSet/>
      <dgm:spPr/>
      <dgm:t>
        <a:bodyPr/>
        <a:lstStyle/>
        <a:p>
          <a:endParaRPr lang="en-US"/>
        </a:p>
      </dgm:t>
    </dgm:pt>
    <dgm:pt modelId="{5822EF39-F149-43F7-8009-1D29F298E90E}" type="pres">
      <dgm:prSet presAssocID="{85D113A4-2662-42FD-9123-E6C3B46E3A3B}" presName="linear" presStyleCnt="0">
        <dgm:presLayoutVars>
          <dgm:animLvl val="lvl"/>
          <dgm:resizeHandles val="exact"/>
        </dgm:presLayoutVars>
      </dgm:prSet>
      <dgm:spPr/>
    </dgm:pt>
    <dgm:pt modelId="{AC669A33-3CC6-44B7-9265-1B9F19636352}" type="pres">
      <dgm:prSet presAssocID="{89139746-8D48-4ECF-A688-43C7CB7E974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F8C6B0-3C53-46E2-B97E-AC6313A1A6E2}" type="pres">
      <dgm:prSet presAssocID="{94CC283D-58CD-4793-B7A3-7F6F70B82FAA}" presName="spacer" presStyleCnt="0"/>
      <dgm:spPr/>
    </dgm:pt>
    <dgm:pt modelId="{35E71710-3F60-44BE-AA25-F4BECE4D9DD6}" type="pres">
      <dgm:prSet presAssocID="{23D7902B-6E72-43BC-9A15-B64B514C3AA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0504796-1A85-4E27-9572-8CBE655A9778}" type="pres">
      <dgm:prSet presAssocID="{4FFEEF41-B667-429E-B45D-7502CD2AE279}" presName="spacer" presStyleCnt="0"/>
      <dgm:spPr/>
    </dgm:pt>
    <dgm:pt modelId="{96C7E977-0309-454C-AA80-CBBA34481C65}" type="pres">
      <dgm:prSet presAssocID="{79112008-AB95-48C8-B239-67CBF7913FD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A64492D-C0A7-41BC-909A-9D22A1B075F5}" type="pres">
      <dgm:prSet presAssocID="{DC36C7F3-2327-4B64-9F3E-460055258B44}" presName="spacer" presStyleCnt="0"/>
      <dgm:spPr/>
    </dgm:pt>
    <dgm:pt modelId="{E98DD0AF-AA83-4EB7-BA63-B1C8EFC85B6D}" type="pres">
      <dgm:prSet presAssocID="{C1342753-07CF-4E0F-BD34-9AA4296A057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28D737F-6C7B-46B2-88AF-81FE308C6167}" type="pres">
      <dgm:prSet presAssocID="{F279F258-72DA-43C3-A3C8-B3F719DDC8E9}" presName="spacer" presStyleCnt="0"/>
      <dgm:spPr/>
    </dgm:pt>
    <dgm:pt modelId="{09A9C9E6-D7AA-4151-AC8F-1CFDE17F5963}" type="pres">
      <dgm:prSet presAssocID="{9F8DECC1-015D-4E31-B78D-6B7502E035D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BDC2018-7776-4F16-8A7B-042270E17DAD}" type="pres">
      <dgm:prSet presAssocID="{C376B05B-2B1B-43D0-B8C1-8B750C753703}" presName="spacer" presStyleCnt="0"/>
      <dgm:spPr/>
    </dgm:pt>
    <dgm:pt modelId="{0CF120BB-BC5E-4145-9D72-16A8E671C462}" type="pres">
      <dgm:prSet presAssocID="{63CA58C2-F408-42DD-8021-E1EDBDBD78B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D1E9B38-F027-46DD-9B14-3997EF3BC546}" srcId="{85D113A4-2662-42FD-9123-E6C3B46E3A3B}" destId="{23D7902B-6E72-43BC-9A15-B64B514C3AA1}" srcOrd="1" destOrd="0" parTransId="{E457DEEC-D6F2-4D24-A9B1-25568092A0E4}" sibTransId="{4FFEEF41-B667-429E-B45D-7502CD2AE279}"/>
    <dgm:cxn modelId="{E46EEA68-6CF3-4B2D-A745-AA2ABA27FF20}" type="presOf" srcId="{63CA58C2-F408-42DD-8021-E1EDBDBD78BD}" destId="{0CF120BB-BC5E-4145-9D72-16A8E671C462}" srcOrd="0" destOrd="0" presId="urn:microsoft.com/office/officeart/2005/8/layout/vList2"/>
    <dgm:cxn modelId="{F2500249-F207-44FC-84E0-6D7D1A6EEA58}" srcId="{85D113A4-2662-42FD-9123-E6C3B46E3A3B}" destId="{79112008-AB95-48C8-B239-67CBF7913FD6}" srcOrd="2" destOrd="0" parTransId="{0EADF585-15E8-4563-9345-8F5DC1FB693E}" sibTransId="{DC36C7F3-2327-4B64-9F3E-460055258B44}"/>
    <dgm:cxn modelId="{6E737C6A-B4ED-4D9D-9595-51B4DF72B401}" srcId="{85D113A4-2662-42FD-9123-E6C3B46E3A3B}" destId="{63CA58C2-F408-42DD-8021-E1EDBDBD78BD}" srcOrd="5" destOrd="0" parTransId="{08A44791-CB26-40B2-A889-98DF3C8D4F8E}" sibTransId="{DF3E4FDF-FE84-4825-A931-B3B27280A530}"/>
    <dgm:cxn modelId="{E52ADF6F-4BC9-402E-BB3B-2EE0F6C25D62}" type="presOf" srcId="{79112008-AB95-48C8-B239-67CBF7913FD6}" destId="{96C7E977-0309-454C-AA80-CBBA34481C65}" srcOrd="0" destOrd="0" presId="urn:microsoft.com/office/officeart/2005/8/layout/vList2"/>
    <dgm:cxn modelId="{C658497B-2F3F-48C8-8F1E-64391BB9977D}" type="presOf" srcId="{C1342753-07CF-4E0F-BD34-9AA4296A0577}" destId="{E98DD0AF-AA83-4EB7-BA63-B1C8EFC85B6D}" srcOrd="0" destOrd="0" presId="urn:microsoft.com/office/officeart/2005/8/layout/vList2"/>
    <dgm:cxn modelId="{F1DBF889-2087-44C2-9057-880E7025177E}" srcId="{85D113A4-2662-42FD-9123-E6C3B46E3A3B}" destId="{9F8DECC1-015D-4E31-B78D-6B7502E035DD}" srcOrd="4" destOrd="0" parTransId="{9027F5B5-09CC-4B24-A0D1-A024C17F5E7A}" sibTransId="{C376B05B-2B1B-43D0-B8C1-8B750C753703}"/>
    <dgm:cxn modelId="{AC78438A-B579-4C10-B9E3-1AF857C89360}" type="presOf" srcId="{85D113A4-2662-42FD-9123-E6C3B46E3A3B}" destId="{5822EF39-F149-43F7-8009-1D29F298E90E}" srcOrd="0" destOrd="0" presId="urn:microsoft.com/office/officeart/2005/8/layout/vList2"/>
    <dgm:cxn modelId="{04204D8B-E031-470C-AFCA-0A9B0FBD75A2}" type="presOf" srcId="{89139746-8D48-4ECF-A688-43C7CB7E974D}" destId="{AC669A33-3CC6-44B7-9265-1B9F19636352}" srcOrd="0" destOrd="0" presId="urn:microsoft.com/office/officeart/2005/8/layout/vList2"/>
    <dgm:cxn modelId="{D81F1691-1B43-4614-9269-639D1ADE5B3F}" type="presOf" srcId="{23D7902B-6E72-43BC-9A15-B64B514C3AA1}" destId="{35E71710-3F60-44BE-AA25-F4BECE4D9DD6}" srcOrd="0" destOrd="0" presId="urn:microsoft.com/office/officeart/2005/8/layout/vList2"/>
    <dgm:cxn modelId="{F215D3A1-117E-4666-82E7-A7AF084E9B6D}" srcId="{85D113A4-2662-42FD-9123-E6C3B46E3A3B}" destId="{C1342753-07CF-4E0F-BD34-9AA4296A0577}" srcOrd="3" destOrd="0" parTransId="{DA311A40-BDAA-47CC-A092-2993EF9D7C13}" sibTransId="{F279F258-72DA-43C3-A3C8-B3F719DDC8E9}"/>
    <dgm:cxn modelId="{D87EBCDB-54F9-4DDD-9A15-F9D379C77727}" srcId="{85D113A4-2662-42FD-9123-E6C3B46E3A3B}" destId="{89139746-8D48-4ECF-A688-43C7CB7E974D}" srcOrd="0" destOrd="0" parTransId="{ED51CF8C-1062-41E9-8E19-455FCFCFF613}" sibTransId="{94CC283D-58CD-4793-B7A3-7F6F70B82FAA}"/>
    <dgm:cxn modelId="{FE6B4FE4-6553-4FEA-BBEC-8FAB40F67480}" type="presOf" srcId="{9F8DECC1-015D-4E31-B78D-6B7502E035DD}" destId="{09A9C9E6-D7AA-4151-AC8F-1CFDE17F5963}" srcOrd="0" destOrd="0" presId="urn:microsoft.com/office/officeart/2005/8/layout/vList2"/>
    <dgm:cxn modelId="{D9F3073F-1693-4654-8DF0-6038D7D1DB45}" type="presParOf" srcId="{5822EF39-F149-43F7-8009-1D29F298E90E}" destId="{AC669A33-3CC6-44B7-9265-1B9F19636352}" srcOrd="0" destOrd="0" presId="urn:microsoft.com/office/officeart/2005/8/layout/vList2"/>
    <dgm:cxn modelId="{2B78A490-3846-4724-80CF-2D692BB9B3FD}" type="presParOf" srcId="{5822EF39-F149-43F7-8009-1D29F298E90E}" destId="{C6F8C6B0-3C53-46E2-B97E-AC6313A1A6E2}" srcOrd="1" destOrd="0" presId="urn:microsoft.com/office/officeart/2005/8/layout/vList2"/>
    <dgm:cxn modelId="{E6C77A59-CDB1-4E07-9BCE-4FCBD473512D}" type="presParOf" srcId="{5822EF39-F149-43F7-8009-1D29F298E90E}" destId="{35E71710-3F60-44BE-AA25-F4BECE4D9DD6}" srcOrd="2" destOrd="0" presId="urn:microsoft.com/office/officeart/2005/8/layout/vList2"/>
    <dgm:cxn modelId="{DB85C03D-0C10-43B9-ABB1-8CC8F2966BA8}" type="presParOf" srcId="{5822EF39-F149-43F7-8009-1D29F298E90E}" destId="{E0504796-1A85-4E27-9572-8CBE655A9778}" srcOrd="3" destOrd="0" presId="urn:microsoft.com/office/officeart/2005/8/layout/vList2"/>
    <dgm:cxn modelId="{571FD250-E31E-4B2C-8102-CB16BC208757}" type="presParOf" srcId="{5822EF39-F149-43F7-8009-1D29F298E90E}" destId="{96C7E977-0309-454C-AA80-CBBA34481C65}" srcOrd="4" destOrd="0" presId="urn:microsoft.com/office/officeart/2005/8/layout/vList2"/>
    <dgm:cxn modelId="{86C52DE6-7D0E-49A1-B983-84D766796023}" type="presParOf" srcId="{5822EF39-F149-43F7-8009-1D29F298E90E}" destId="{8A64492D-C0A7-41BC-909A-9D22A1B075F5}" srcOrd="5" destOrd="0" presId="urn:microsoft.com/office/officeart/2005/8/layout/vList2"/>
    <dgm:cxn modelId="{7F1906B4-C33C-4230-8B59-2C0100EED65B}" type="presParOf" srcId="{5822EF39-F149-43F7-8009-1D29F298E90E}" destId="{E98DD0AF-AA83-4EB7-BA63-B1C8EFC85B6D}" srcOrd="6" destOrd="0" presId="urn:microsoft.com/office/officeart/2005/8/layout/vList2"/>
    <dgm:cxn modelId="{F6AAEE59-FADE-447A-9A2C-D181E8D2AEAB}" type="presParOf" srcId="{5822EF39-F149-43F7-8009-1D29F298E90E}" destId="{D28D737F-6C7B-46B2-88AF-81FE308C6167}" srcOrd="7" destOrd="0" presId="urn:microsoft.com/office/officeart/2005/8/layout/vList2"/>
    <dgm:cxn modelId="{17DE7226-F44B-4BFE-B20A-20EEFF59F363}" type="presParOf" srcId="{5822EF39-F149-43F7-8009-1D29F298E90E}" destId="{09A9C9E6-D7AA-4151-AC8F-1CFDE17F5963}" srcOrd="8" destOrd="0" presId="urn:microsoft.com/office/officeart/2005/8/layout/vList2"/>
    <dgm:cxn modelId="{9B3CEC54-8060-482F-961D-AE4EA778BA1E}" type="presParOf" srcId="{5822EF39-F149-43F7-8009-1D29F298E90E}" destId="{1BDC2018-7776-4F16-8A7B-042270E17DAD}" srcOrd="9" destOrd="0" presId="urn:microsoft.com/office/officeart/2005/8/layout/vList2"/>
    <dgm:cxn modelId="{00CB597A-7AB9-426A-AA28-3FB752AFFCCE}" type="presParOf" srcId="{5822EF39-F149-43F7-8009-1D29F298E90E}" destId="{0CF120BB-BC5E-4145-9D72-16A8E671C46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6A68F0-85EE-421D-8012-D4DCEB33B2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2FDC54-B23B-454B-827E-8AB39A0FA994}">
      <dgm:prSet custT="1"/>
      <dgm:spPr/>
      <dgm:t>
        <a:bodyPr/>
        <a:lstStyle/>
        <a:p>
          <a:r>
            <a:rPr lang="zh-CN" altLang="en-US" sz="1800" dirty="0"/>
            <a:t>初级</a:t>
          </a:r>
          <a:r>
            <a:rPr lang="zh-CN" sz="1800" dirty="0"/>
            <a:t>班：</a:t>
          </a:r>
          <a:endParaRPr lang="en-US" altLang="zh-CN" sz="1800" dirty="0"/>
        </a:p>
        <a:p>
          <a:r>
            <a:rPr lang="en-US" altLang="zh-CN" sz="1800" dirty="0"/>
            <a:t>1) 23/11/2020-27/11/2020</a:t>
          </a:r>
          <a:r>
            <a:rPr lang="zh-CN" sz="1800" dirty="0"/>
            <a:t>（</a:t>
          </a:r>
          <a:r>
            <a:rPr lang="en-US" sz="1800" dirty="0"/>
            <a:t>8.</a:t>
          </a:r>
          <a:r>
            <a:rPr lang="en-US" altLang="zh-CN" sz="1800" dirty="0"/>
            <a:t>3</a:t>
          </a:r>
          <a:r>
            <a:rPr lang="en-US" sz="1800" dirty="0"/>
            <a:t>0-1</a:t>
          </a:r>
          <a:r>
            <a:rPr lang="en-US" altLang="zh-CN" sz="1800" dirty="0"/>
            <a:t>0</a:t>
          </a:r>
          <a:r>
            <a:rPr lang="en-US" sz="1800" dirty="0"/>
            <a:t>.</a:t>
          </a:r>
          <a:r>
            <a:rPr lang="en-US" altLang="zh-CN" sz="1800" dirty="0"/>
            <a:t>3</a:t>
          </a:r>
          <a:r>
            <a:rPr lang="en-US" sz="1800" dirty="0"/>
            <a:t>0pm</a:t>
          </a:r>
          <a:r>
            <a:rPr lang="zh-CN" sz="1800" dirty="0"/>
            <a:t>）</a:t>
          </a:r>
          <a:endParaRPr lang="en-US" altLang="zh-CN" sz="1800" dirty="0"/>
        </a:p>
        <a:p>
          <a:r>
            <a:rPr lang="en-US" altLang="zh-CN" sz="1800" dirty="0"/>
            <a:t>2) 28/12/2020-1/1/2021( 8.30-10.30pm)</a:t>
          </a:r>
        </a:p>
        <a:p>
          <a:r>
            <a:rPr lang="en-US" altLang="zh-CN" sz="1800" dirty="0"/>
            <a:t>3) 18/1/2021-22/1/2021(8.30-10.30pm)</a:t>
          </a:r>
        </a:p>
        <a:p>
          <a:endParaRPr lang="en-US" altLang="zh-CN" sz="1800" dirty="0"/>
        </a:p>
        <a:p>
          <a:endParaRPr lang="en-US" sz="1400" dirty="0"/>
        </a:p>
      </dgm:t>
    </dgm:pt>
    <dgm:pt modelId="{13B80FF8-FFD2-4C9C-83AD-C5D0A3A2DF1D}" type="parTrans" cxnId="{C848566B-F503-4CE8-9FB1-8E74A0E8AA3F}">
      <dgm:prSet/>
      <dgm:spPr/>
      <dgm:t>
        <a:bodyPr/>
        <a:lstStyle/>
        <a:p>
          <a:endParaRPr lang="en-US"/>
        </a:p>
      </dgm:t>
    </dgm:pt>
    <dgm:pt modelId="{08387951-A565-46CC-8762-44A62032F75C}" type="sibTrans" cxnId="{C848566B-F503-4CE8-9FB1-8E74A0E8AA3F}">
      <dgm:prSet/>
      <dgm:spPr/>
      <dgm:t>
        <a:bodyPr/>
        <a:lstStyle/>
        <a:p>
          <a:endParaRPr lang="en-US"/>
        </a:p>
      </dgm:t>
    </dgm:pt>
    <dgm:pt modelId="{CA9122BF-B8E1-4398-9760-BED88D3CD154}">
      <dgm:prSet/>
      <dgm:spPr/>
      <dgm:t>
        <a:bodyPr/>
        <a:lstStyle/>
        <a:p>
          <a:r>
            <a:rPr lang="zh-CN" altLang="en-US" dirty="0"/>
            <a:t>中级班</a:t>
          </a:r>
          <a:r>
            <a:rPr lang="zh-CN" dirty="0"/>
            <a:t>：</a:t>
          </a:r>
          <a:r>
            <a:rPr lang="en-US" altLang="zh-CN" dirty="0"/>
            <a:t>24</a:t>
          </a:r>
          <a:r>
            <a:rPr lang="en-US" dirty="0"/>
            <a:t>/</a:t>
          </a:r>
          <a:r>
            <a:rPr lang="en-US" altLang="zh-CN" dirty="0"/>
            <a:t>1/2020</a:t>
          </a:r>
          <a:r>
            <a:rPr lang="en-US" dirty="0"/>
            <a:t>-</a:t>
          </a:r>
          <a:r>
            <a:rPr lang="en-US" altLang="zh-CN" dirty="0"/>
            <a:t>30</a:t>
          </a:r>
          <a:r>
            <a:rPr lang="en-US" dirty="0"/>
            <a:t>/</a:t>
          </a:r>
          <a:r>
            <a:rPr lang="en-US" altLang="zh-CN" dirty="0"/>
            <a:t>1/2020</a:t>
          </a:r>
          <a:r>
            <a:rPr lang="zh-CN" dirty="0"/>
            <a:t>（</a:t>
          </a:r>
          <a:r>
            <a:rPr lang="en-US" dirty="0"/>
            <a:t>8.</a:t>
          </a:r>
          <a:r>
            <a:rPr lang="en-US" altLang="zh-CN" dirty="0"/>
            <a:t>3</a:t>
          </a:r>
          <a:r>
            <a:rPr lang="en-US" dirty="0"/>
            <a:t>0-10.</a:t>
          </a:r>
          <a:r>
            <a:rPr lang="en-US" altLang="zh-CN" dirty="0"/>
            <a:t>3</a:t>
          </a:r>
          <a:r>
            <a:rPr lang="en-US" dirty="0"/>
            <a:t>0pm</a:t>
          </a:r>
          <a:r>
            <a:rPr lang="zh-CN" dirty="0"/>
            <a:t>）</a:t>
          </a:r>
          <a:endParaRPr lang="en-US" dirty="0"/>
        </a:p>
      </dgm:t>
    </dgm:pt>
    <dgm:pt modelId="{1B724DCE-78F5-4059-AC6C-F74048FA11EB}" type="sibTrans" cxnId="{227BF82B-6CB4-4C4A-9FA1-ABDDDE5B725F}">
      <dgm:prSet/>
      <dgm:spPr/>
      <dgm:t>
        <a:bodyPr/>
        <a:lstStyle/>
        <a:p>
          <a:endParaRPr lang="en-US"/>
        </a:p>
      </dgm:t>
    </dgm:pt>
    <dgm:pt modelId="{9DD72FA6-B15B-45E7-82D3-81432D78F28C}" type="parTrans" cxnId="{227BF82B-6CB4-4C4A-9FA1-ABDDDE5B725F}">
      <dgm:prSet/>
      <dgm:spPr/>
      <dgm:t>
        <a:bodyPr/>
        <a:lstStyle/>
        <a:p>
          <a:endParaRPr lang="en-US"/>
        </a:p>
      </dgm:t>
    </dgm:pt>
    <dgm:pt modelId="{85010AB6-3456-4FB4-96B6-CCDD7D06A500}" type="pres">
      <dgm:prSet presAssocID="{896A68F0-85EE-421D-8012-D4DCEB33B21E}" presName="root" presStyleCnt="0">
        <dgm:presLayoutVars>
          <dgm:dir/>
          <dgm:resizeHandles val="exact"/>
        </dgm:presLayoutVars>
      </dgm:prSet>
      <dgm:spPr/>
    </dgm:pt>
    <dgm:pt modelId="{A2189F31-5170-4B25-B15B-E5E8EC72A024}" type="pres">
      <dgm:prSet presAssocID="{EC2FDC54-B23B-454B-827E-8AB39A0FA994}" presName="compNode" presStyleCnt="0"/>
      <dgm:spPr/>
    </dgm:pt>
    <dgm:pt modelId="{A29E220F-6586-4292-AFC9-78AA2F5A8C92}" type="pres">
      <dgm:prSet presAssocID="{EC2FDC54-B23B-454B-827E-8AB39A0FA994}" presName="bgRect" presStyleLbl="bgShp" presStyleIdx="0" presStyleCnt="2" custScaleY="143320"/>
      <dgm:spPr/>
    </dgm:pt>
    <dgm:pt modelId="{1CB467E1-B689-499B-B1E9-E70CEAE00A48}" type="pres">
      <dgm:prSet presAssocID="{EC2FDC54-B23B-454B-827E-8AB39A0FA99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E762DB9-5DE8-44D5-93B8-3E05FFEF88C3}" type="pres">
      <dgm:prSet presAssocID="{EC2FDC54-B23B-454B-827E-8AB39A0FA994}" presName="spaceRect" presStyleCnt="0"/>
      <dgm:spPr/>
    </dgm:pt>
    <dgm:pt modelId="{EA6F76BD-7797-40FA-94D3-20F2EBDA3115}" type="pres">
      <dgm:prSet presAssocID="{EC2FDC54-B23B-454B-827E-8AB39A0FA994}" presName="parTx" presStyleLbl="revTx" presStyleIdx="0" presStyleCnt="2" custScaleX="100000">
        <dgm:presLayoutVars>
          <dgm:chMax val="0"/>
          <dgm:chPref val="0"/>
        </dgm:presLayoutVars>
      </dgm:prSet>
      <dgm:spPr/>
    </dgm:pt>
    <dgm:pt modelId="{6AD870D4-3B9C-48CC-83A4-D731866EE1EF}" type="pres">
      <dgm:prSet presAssocID="{08387951-A565-46CC-8762-44A62032F75C}" presName="sibTrans" presStyleCnt="0"/>
      <dgm:spPr/>
    </dgm:pt>
    <dgm:pt modelId="{07563E44-A14E-4AC2-9837-0F1DC5E78F5D}" type="pres">
      <dgm:prSet presAssocID="{CA9122BF-B8E1-4398-9760-BED88D3CD154}" presName="compNode" presStyleCnt="0"/>
      <dgm:spPr/>
    </dgm:pt>
    <dgm:pt modelId="{7FBD1C2B-78F5-4F14-9BBB-B4998B39E33B}" type="pres">
      <dgm:prSet presAssocID="{CA9122BF-B8E1-4398-9760-BED88D3CD154}" presName="bgRect" presStyleLbl="bgShp" presStyleIdx="1" presStyleCnt="2"/>
      <dgm:spPr/>
    </dgm:pt>
    <dgm:pt modelId="{6B4F09ED-261C-4BBC-86A7-7C824CC373FF}" type="pres">
      <dgm:prSet presAssocID="{CA9122BF-B8E1-4398-9760-BED88D3CD1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1D92142-B836-4D15-A934-B4D3D7B0CE0D}" type="pres">
      <dgm:prSet presAssocID="{CA9122BF-B8E1-4398-9760-BED88D3CD154}" presName="spaceRect" presStyleCnt="0"/>
      <dgm:spPr/>
    </dgm:pt>
    <dgm:pt modelId="{79AA6D5A-5282-48FA-9DC8-1CE093F0C55B}" type="pres">
      <dgm:prSet presAssocID="{CA9122BF-B8E1-4398-9760-BED88D3CD15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E5A0208-3FE5-4F96-962B-8FA7E8FA55BE}" type="presOf" srcId="{896A68F0-85EE-421D-8012-D4DCEB33B21E}" destId="{85010AB6-3456-4FB4-96B6-CCDD7D06A500}" srcOrd="0" destOrd="0" presId="urn:microsoft.com/office/officeart/2018/2/layout/IconVerticalSolidList"/>
    <dgm:cxn modelId="{92D9B513-7FFD-4AF2-AC06-9F303CE1695A}" type="presOf" srcId="{CA9122BF-B8E1-4398-9760-BED88D3CD154}" destId="{79AA6D5A-5282-48FA-9DC8-1CE093F0C55B}" srcOrd="0" destOrd="0" presId="urn:microsoft.com/office/officeart/2018/2/layout/IconVerticalSolidList"/>
    <dgm:cxn modelId="{227BF82B-6CB4-4C4A-9FA1-ABDDDE5B725F}" srcId="{896A68F0-85EE-421D-8012-D4DCEB33B21E}" destId="{CA9122BF-B8E1-4398-9760-BED88D3CD154}" srcOrd="1" destOrd="0" parTransId="{9DD72FA6-B15B-45E7-82D3-81432D78F28C}" sibTransId="{1B724DCE-78F5-4059-AC6C-F74048FA11EB}"/>
    <dgm:cxn modelId="{C848566B-F503-4CE8-9FB1-8E74A0E8AA3F}" srcId="{896A68F0-85EE-421D-8012-D4DCEB33B21E}" destId="{EC2FDC54-B23B-454B-827E-8AB39A0FA994}" srcOrd="0" destOrd="0" parTransId="{13B80FF8-FFD2-4C9C-83AD-C5D0A3A2DF1D}" sibTransId="{08387951-A565-46CC-8762-44A62032F75C}"/>
    <dgm:cxn modelId="{56B5594B-A371-463D-BC50-6880897710E2}" type="presOf" srcId="{EC2FDC54-B23B-454B-827E-8AB39A0FA994}" destId="{EA6F76BD-7797-40FA-94D3-20F2EBDA3115}" srcOrd="0" destOrd="0" presId="urn:microsoft.com/office/officeart/2018/2/layout/IconVerticalSolidList"/>
    <dgm:cxn modelId="{EEAC42D2-8A2A-45EA-ADB2-AEA90D61FF85}" type="presParOf" srcId="{85010AB6-3456-4FB4-96B6-CCDD7D06A500}" destId="{A2189F31-5170-4B25-B15B-E5E8EC72A024}" srcOrd="0" destOrd="0" presId="urn:microsoft.com/office/officeart/2018/2/layout/IconVerticalSolidList"/>
    <dgm:cxn modelId="{21F7BF40-F194-434F-8C7E-A72203BEC984}" type="presParOf" srcId="{A2189F31-5170-4B25-B15B-E5E8EC72A024}" destId="{A29E220F-6586-4292-AFC9-78AA2F5A8C92}" srcOrd="0" destOrd="0" presId="urn:microsoft.com/office/officeart/2018/2/layout/IconVerticalSolidList"/>
    <dgm:cxn modelId="{A753C305-752B-43F6-B1A1-E58E8D3402F4}" type="presParOf" srcId="{A2189F31-5170-4B25-B15B-E5E8EC72A024}" destId="{1CB467E1-B689-499B-B1E9-E70CEAE00A48}" srcOrd="1" destOrd="0" presId="urn:microsoft.com/office/officeart/2018/2/layout/IconVerticalSolidList"/>
    <dgm:cxn modelId="{FC575A82-930C-4CAD-89BA-D9923B622E9D}" type="presParOf" srcId="{A2189F31-5170-4B25-B15B-E5E8EC72A024}" destId="{6E762DB9-5DE8-44D5-93B8-3E05FFEF88C3}" srcOrd="2" destOrd="0" presId="urn:microsoft.com/office/officeart/2018/2/layout/IconVerticalSolidList"/>
    <dgm:cxn modelId="{BDE9D3C3-302D-43C9-9183-C7B912DE1854}" type="presParOf" srcId="{A2189F31-5170-4B25-B15B-E5E8EC72A024}" destId="{EA6F76BD-7797-40FA-94D3-20F2EBDA3115}" srcOrd="3" destOrd="0" presId="urn:microsoft.com/office/officeart/2018/2/layout/IconVerticalSolidList"/>
    <dgm:cxn modelId="{95203BD4-7CA3-4FCA-9831-FDE72605BE41}" type="presParOf" srcId="{85010AB6-3456-4FB4-96B6-CCDD7D06A500}" destId="{6AD870D4-3B9C-48CC-83A4-D731866EE1EF}" srcOrd="1" destOrd="0" presId="urn:microsoft.com/office/officeart/2018/2/layout/IconVerticalSolidList"/>
    <dgm:cxn modelId="{D3A8D454-47FE-4973-AE4B-D514D5F8BA6E}" type="presParOf" srcId="{85010AB6-3456-4FB4-96B6-CCDD7D06A500}" destId="{07563E44-A14E-4AC2-9837-0F1DC5E78F5D}" srcOrd="2" destOrd="0" presId="urn:microsoft.com/office/officeart/2018/2/layout/IconVerticalSolidList"/>
    <dgm:cxn modelId="{E35362D6-9521-47A9-A2C9-102E4519978D}" type="presParOf" srcId="{07563E44-A14E-4AC2-9837-0F1DC5E78F5D}" destId="{7FBD1C2B-78F5-4F14-9BBB-B4998B39E33B}" srcOrd="0" destOrd="0" presId="urn:microsoft.com/office/officeart/2018/2/layout/IconVerticalSolidList"/>
    <dgm:cxn modelId="{BAE5FB02-0EC7-4E2A-B5ED-9F26BBD6C00A}" type="presParOf" srcId="{07563E44-A14E-4AC2-9837-0F1DC5E78F5D}" destId="{6B4F09ED-261C-4BBC-86A7-7C824CC373FF}" srcOrd="1" destOrd="0" presId="urn:microsoft.com/office/officeart/2018/2/layout/IconVerticalSolidList"/>
    <dgm:cxn modelId="{A0A57A40-30A5-4EE9-B7BA-764910A203A7}" type="presParOf" srcId="{07563E44-A14E-4AC2-9837-0F1DC5E78F5D}" destId="{81D92142-B836-4D15-A934-B4D3D7B0CE0D}" srcOrd="2" destOrd="0" presId="urn:microsoft.com/office/officeart/2018/2/layout/IconVerticalSolidList"/>
    <dgm:cxn modelId="{E01413E2-66B9-42EA-A771-DF16B8D3D961}" type="presParOf" srcId="{07563E44-A14E-4AC2-9837-0F1DC5E78F5D}" destId="{79AA6D5A-5282-48FA-9DC8-1CE093F0C55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6A68F0-85EE-421D-8012-D4DCEB33B2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2FDC54-B23B-454B-827E-8AB39A0FA994}">
      <dgm:prSet/>
      <dgm:spPr/>
      <dgm:t>
        <a:bodyPr/>
        <a:lstStyle/>
        <a:p>
          <a:r>
            <a:rPr lang="zh-CN" altLang="en-US" dirty="0"/>
            <a:t>专业</a:t>
          </a:r>
          <a:r>
            <a:rPr lang="zh-CN" dirty="0"/>
            <a:t>班</a:t>
          </a:r>
          <a:r>
            <a:rPr lang="zh-CN" altLang="en-US" dirty="0"/>
            <a:t>（汽车）</a:t>
          </a:r>
          <a:r>
            <a:rPr lang="zh-CN" dirty="0"/>
            <a:t>：</a:t>
          </a:r>
          <a:r>
            <a:rPr lang="en-US" altLang="zh-CN" dirty="0"/>
            <a:t>1/3/2021-12/3/2021</a:t>
          </a:r>
          <a:r>
            <a:rPr lang="zh-CN" dirty="0"/>
            <a:t>（</a:t>
          </a:r>
          <a:r>
            <a:rPr lang="en-US" dirty="0"/>
            <a:t>8.</a:t>
          </a:r>
          <a:r>
            <a:rPr lang="en-US" altLang="zh-CN" dirty="0"/>
            <a:t>3</a:t>
          </a:r>
          <a:r>
            <a:rPr lang="en-US" dirty="0"/>
            <a:t>0-1</a:t>
          </a:r>
          <a:r>
            <a:rPr lang="en-US" altLang="zh-CN" dirty="0"/>
            <a:t>0</a:t>
          </a:r>
          <a:r>
            <a:rPr lang="en-US" dirty="0"/>
            <a:t>.</a:t>
          </a:r>
          <a:r>
            <a:rPr lang="en-US" altLang="zh-CN" dirty="0"/>
            <a:t>3</a:t>
          </a:r>
          <a:r>
            <a:rPr lang="en-US" dirty="0"/>
            <a:t>0pm</a:t>
          </a:r>
          <a:r>
            <a:rPr lang="zh-CN" dirty="0"/>
            <a:t>）</a:t>
          </a:r>
          <a:endParaRPr lang="en-US" altLang="zh-CN" dirty="0"/>
        </a:p>
        <a:p>
          <a:endParaRPr lang="en-US" dirty="0"/>
        </a:p>
      </dgm:t>
    </dgm:pt>
    <dgm:pt modelId="{13B80FF8-FFD2-4C9C-83AD-C5D0A3A2DF1D}" type="parTrans" cxnId="{C848566B-F503-4CE8-9FB1-8E74A0E8AA3F}">
      <dgm:prSet/>
      <dgm:spPr/>
      <dgm:t>
        <a:bodyPr/>
        <a:lstStyle/>
        <a:p>
          <a:endParaRPr lang="en-US"/>
        </a:p>
      </dgm:t>
    </dgm:pt>
    <dgm:pt modelId="{08387951-A565-46CC-8762-44A62032F75C}" type="sibTrans" cxnId="{C848566B-F503-4CE8-9FB1-8E74A0E8AA3F}">
      <dgm:prSet/>
      <dgm:spPr/>
      <dgm:t>
        <a:bodyPr/>
        <a:lstStyle/>
        <a:p>
          <a:endParaRPr lang="en-US"/>
        </a:p>
      </dgm:t>
    </dgm:pt>
    <dgm:pt modelId="{CA9122BF-B8E1-4398-9760-BED88D3CD154}">
      <dgm:prSet/>
      <dgm:spPr/>
      <dgm:t>
        <a:bodyPr/>
        <a:lstStyle/>
        <a:p>
          <a:r>
            <a:rPr lang="zh-CN" altLang="en-US" dirty="0"/>
            <a:t>专业班（家电）</a:t>
          </a:r>
          <a:r>
            <a:rPr lang="zh-CN" dirty="0"/>
            <a:t>：</a:t>
          </a:r>
          <a:r>
            <a:rPr lang="en-US" altLang="zh-CN" dirty="0"/>
            <a:t>1</a:t>
          </a:r>
          <a:r>
            <a:rPr lang="en-US" dirty="0"/>
            <a:t>/</a:t>
          </a:r>
          <a:r>
            <a:rPr lang="en-US" altLang="zh-CN" dirty="0"/>
            <a:t>4/2021</a:t>
          </a:r>
          <a:r>
            <a:rPr lang="en-US" dirty="0"/>
            <a:t>-</a:t>
          </a:r>
          <a:r>
            <a:rPr lang="en-US" altLang="zh-CN" dirty="0"/>
            <a:t>12</a:t>
          </a:r>
          <a:r>
            <a:rPr lang="en-US" dirty="0"/>
            <a:t>/</a:t>
          </a:r>
          <a:r>
            <a:rPr lang="en-US" altLang="zh-CN" dirty="0"/>
            <a:t>4/2021</a:t>
          </a:r>
          <a:r>
            <a:rPr lang="zh-CN" dirty="0"/>
            <a:t>（</a:t>
          </a:r>
          <a:r>
            <a:rPr lang="en-US" dirty="0"/>
            <a:t>8.</a:t>
          </a:r>
          <a:r>
            <a:rPr lang="en-US" altLang="zh-CN" dirty="0"/>
            <a:t>3</a:t>
          </a:r>
          <a:r>
            <a:rPr lang="en-US" dirty="0"/>
            <a:t>0-10.</a:t>
          </a:r>
          <a:r>
            <a:rPr lang="en-US" altLang="zh-CN" dirty="0"/>
            <a:t>3</a:t>
          </a:r>
          <a:r>
            <a:rPr lang="en-US" dirty="0"/>
            <a:t>0pm</a:t>
          </a:r>
          <a:r>
            <a:rPr lang="zh-CN" dirty="0"/>
            <a:t>）</a:t>
          </a:r>
          <a:endParaRPr lang="en-US" dirty="0"/>
        </a:p>
      </dgm:t>
    </dgm:pt>
    <dgm:pt modelId="{1B724DCE-78F5-4059-AC6C-F74048FA11EB}" type="sibTrans" cxnId="{227BF82B-6CB4-4C4A-9FA1-ABDDDE5B725F}">
      <dgm:prSet/>
      <dgm:spPr/>
      <dgm:t>
        <a:bodyPr/>
        <a:lstStyle/>
        <a:p>
          <a:endParaRPr lang="en-US"/>
        </a:p>
      </dgm:t>
    </dgm:pt>
    <dgm:pt modelId="{9DD72FA6-B15B-45E7-82D3-81432D78F28C}" type="parTrans" cxnId="{227BF82B-6CB4-4C4A-9FA1-ABDDDE5B725F}">
      <dgm:prSet/>
      <dgm:spPr/>
      <dgm:t>
        <a:bodyPr/>
        <a:lstStyle/>
        <a:p>
          <a:endParaRPr lang="en-US"/>
        </a:p>
      </dgm:t>
    </dgm:pt>
    <dgm:pt modelId="{85010AB6-3456-4FB4-96B6-CCDD7D06A500}" type="pres">
      <dgm:prSet presAssocID="{896A68F0-85EE-421D-8012-D4DCEB33B21E}" presName="root" presStyleCnt="0">
        <dgm:presLayoutVars>
          <dgm:dir/>
          <dgm:resizeHandles val="exact"/>
        </dgm:presLayoutVars>
      </dgm:prSet>
      <dgm:spPr/>
    </dgm:pt>
    <dgm:pt modelId="{A2189F31-5170-4B25-B15B-E5E8EC72A024}" type="pres">
      <dgm:prSet presAssocID="{EC2FDC54-B23B-454B-827E-8AB39A0FA994}" presName="compNode" presStyleCnt="0"/>
      <dgm:spPr/>
    </dgm:pt>
    <dgm:pt modelId="{A29E220F-6586-4292-AFC9-78AA2F5A8C92}" type="pres">
      <dgm:prSet presAssocID="{EC2FDC54-B23B-454B-827E-8AB39A0FA994}" presName="bgRect" presStyleLbl="bgShp" presStyleIdx="0" presStyleCnt="2"/>
      <dgm:spPr/>
    </dgm:pt>
    <dgm:pt modelId="{1CB467E1-B689-499B-B1E9-E70CEAE00A48}" type="pres">
      <dgm:prSet presAssocID="{EC2FDC54-B23B-454B-827E-8AB39A0FA99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E762DB9-5DE8-44D5-93B8-3E05FFEF88C3}" type="pres">
      <dgm:prSet presAssocID="{EC2FDC54-B23B-454B-827E-8AB39A0FA994}" presName="spaceRect" presStyleCnt="0"/>
      <dgm:spPr/>
    </dgm:pt>
    <dgm:pt modelId="{EA6F76BD-7797-40FA-94D3-20F2EBDA3115}" type="pres">
      <dgm:prSet presAssocID="{EC2FDC54-B23B-454B-827E-8AB39A0FA994}" presName="parTx" presStyleLbl="revTx" presStyleIdx="0" presStyleCnt="2" custScaleX="100461">
        <dgm:presLayoutVars>
          <dgm:chMax val="0"/>
          <dgm:chPref val="0"/>
        </dgm:presLayoutVars>
      </dgm:prSet>
      <dgm:spPr/>
    </dgm:pt>
    <dgm:pt modelId="{6AD870D4-3B9C-48CC-83A4-D731866EE1EF}" type="pres">
      <dgm:prSet presAssocID="{08387951-A565-46CC-8762-44A62032F75C}" presName="sibTrans" presStyleCnt="0"/>
      <dgm:spPr/>
    </dgm:pt>
    <dgm:pt modelId="{07563E44-A14E-4AC2-9837-0F1DC5E78F5D}" type="pres">
      <dgm:prSet presAssocID="{CA9122BF-B8E1-4398-9760-BED88D3CD154}" presName="compNode" presStyleCnt="0"/>
      <dgm:spPr/>
    </dgm:pt>
    <dgm:pt modelId="{7FBD1C2B-78F5-4F14-9BBB-B4998B39E33B}" type="pres">
      <dgm:prSet presAssocID="{CA9122BF-B8E1-4398-9760-BED88D3CD154}" presName="bgRect" presStyleLbl="bgShp" presStyleIdx="1" presStyleCnt="2"/>
      <dgm:spPr/>
    </dgm:pt>
    <dgm:pt modelId="{6B4F09ED-261C-4BBC-86A7-7C824CC373FF}" type="pres">
      <dgm:prSet presAssocID="{CA9122BF-B8E1-4398-9760-BED88D3CD1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1D92142-B836-4D15-A934-B4D3D7B0CE0D}" type="pres">
      <dgm:prSet presAssocID="{CA9122BF-B8E1-4398-9760-BED88D3CD154}" presName="spaceRect" presStyleCnt="0"/>
      <dgm:spPr/>
    </dgm:pt>
    <dgm:pt modelId="{79AA6D5A-5282-48FA-9DC8-1CE093F0C55B}" type="pres">
      <dgm:prSet presAssocID="{CA9122BF-B8E1-4398-9760-BED88D3CD15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E5A0208-3FE5-4F96-962B-8FA7E8FA55BE}" type="presOf" srcId="{896A68F0-85EE-421D-8012-D4DCEB33B21E}" destId="{85010AB6-3456-4FB4-96B6-CCDD7D06A500}" srcOrd="0" destOrd="0" presId="urn:microsoft.com/office/officeart/2018/2/layout/IconVerticalSolidList"/>
    <dgm:cxn modelId="{92D9B513-7FFD-4AF2-AC06-9F303CE1695A}" type="presOf" srcId="{CA9122BF-B8E1-4398-9760-BED88D3CD154}" destId="{79AA6D5A-5282-48FA-9DC8-1CE093F0C55B}" srcOrd="0" destOrd="0" presId="urn:microsoft.com/office/officeart/2018/2/layout/IconVerticalSolidList"/>
    <dgm:cxn modelId="{227BF82B-6CB4-4C4A-9FA1-ABDDDE5B725F}" srcId="{896A68F0-85EE-421D-8012-D4DCEB33B21E}" destId="{CA9122BF-B8E1-4398-9760-BED88D3CD154}" srcOrd="1" destOrd="0" parTransId="{9DD72FA6-B15B-45E7-82D3-81432D78F28C}" sibTransId="{1B724DCE-78F5-4059-AC6C-F74048FA11EB}"/>
    <dgm:cxn modelId="{C848566B-F503-4CE8-9FB1-8E74A0E8AA3F}" srcId="{896A68F0-85EE-421D-8012-D4DCEB33B21E}" destId="{EC2FDC54-B23B-454B-827E-8AB39A0FA994}" srcOrd="0" destOrd="0" parTransId="{13B80FF8-FFD2-4C9C-83AD-C5D0A3A2DF1D}" sibTransId="{08387951-A565-46CC-8762-44A62032F75C}"/>
    <dgm:cxn modelId="{56B5594B-A371-463D-BC50-6880897710E2}" type="presOf" srcId="{EC2FDC54-B23B-454B-827E-8AB39A0FA994}" destId="{EA6F76BD-7797-40FA-94D3-20F2EBDA3115}" srcOrd="0" destOrd="0" presId="urn:microsoft.com/office/officeart/2018/2/layout/IconVerticalSolidList"/>
    <dgm:cxn modelId="{EEAC42D2-8A2A-45EA-ADB2-AEA90D61FF85}" type="presParOf" srcId="{85010AB6-3456-4FB4-96B6-CCDD7D06A500}" destId="{A2189F31-5170-4B25-B15B-E5E8EC72A024}" srcOrd="0" destOrd="0" presId="urn:microsoft.com/office/officeart/2018/2/layout/IconVerticalSolidList"/>
    <dgm:cxn modelId="{21F7BF40-F194-434F-8C7E-A72203BEC984}" type="presParOf" srcId="{A2189F31-5170-4B25-B15B-E5E8EC72A024}" destId="{A29E220F-6586-4292-AFC9-78AA2F5A8C92}" srcOrd="0" destOrd="0" presId="urn:microsoft.com/office/officeart/2018/2/layout/IconVerticalSolidList"/>
    <dgm:cxn modelId="{A753C305-752B-43F6-B1A1-E58E8D3402F4}" type="presParOf" srcId="{A2189F31-5170-4B25-B15B-E5E8EC72A024}" destId="{1CB467E1-B689-499B-B1E9-E70CEAE00A48}" srcOrd="1" destOrd="0" presId="urn:microsoft.com/office/officeart/2018/2/layout/IconVerticalSolidList"/>
    <dgm:cxn modelId="{FC575A82-930C-4CAD-89BA-D9923B622E9D}" type="presParOf" srcId="{A2189F31-5170-4B25-B15B-E5E8EC72A024}" destId="{6E762DB9-5DE8-44D5-93B8-3E05FFEF88C3}" srcOrd="2" destOrd="0" presId="urn:microsoft.com/office/officeart/2018/2/layout/IconVerticalSolidList"/>
    <dgm:cxn modelId="{BDE9D3C3-302D-43C9-9183-C7B912DE1854}" type="presParOf" srcId="{A2189F31-5170-4B25-B15B-E5E8EC72A024}" destId="{EA6F76BD-7797-40FA-94D3-20F2EBDA3115}" srcOrd="3" destOrd="0" presId="urn:microsoft.com/office/officeart/2018/2/layout/IconVerticalSolidList"/>
    <dgm:cxn modelId="{95203BD4-7CA3-4FCA-9831-FDE72605BE41}" type="presParOf" srcId="{85010AB6-3456-4FB4-96B6-CCDD7D06A500}" destId="{6AD870D4-3B9C-48CC-83A4-D731866EE1EF}" srcOrd="1" destOrd="0" presId="urn:microsoft.com/office/officeart/2018/2/layout/IconVerticalSolidList"/>
    <dgm:cxn modelId="{D3A8D454-47FE-4973-AE4B-D514D5F8BA6E}" type="presParOf" srcId="{85010AB6-3456-4FB4-96B6-CCDD7D06A500}" destId="{07563E44-A14E-4AC2-9837-0F1DC5E78F5D}" srcOrd="2" destOrd="0" presId="urn:microsoft.com/office/officeart/2018/2/layout/IconVerticalSolidList"/>
    <dgm:cxn modelId="{E35362D6-9521-47A9-A2C9-102E4519978D}" type="presParOf" srcId="{07563E44-A14E-4AC2-9837-0F1DC5E78F5D}" destId="{7FBD1C2B-78F5-4F14-9BBB-B4998B39E33B}" srcOrd="0" destOrd="0" presId="urn:microsoft.com/office/officeart/2018/2/layout/IconVerticalSolidList"/>
    <dgm:cxn modelId="{BAE5FB02-0EC7-4E2A-B5ED-9F26BBD6C00A}" type="presParOf" srcId="{07563E44-A14E-4AC2-9837-0F1DC5E78F5D}" destId="{6B4F09ED-261C-4BBC-86A7-7C824CC373FF}" srcOrd="1" destOrd="0" presId="urn:microsoft.com/office/officeart/2018/2/layout/IconVerticalSolidList"/>
    <dgm:cxn modelId="{A0A57A40-30A5-4EE9-B7BA-764910A203A7}" type="presParOf" srcId="{07563E44-A14E-4AC2-9837-0F1DC5E78F5D}" destId="{81D92142-B836-4D15-A934-B4D3D7B0CE0D}" srcOrd="2" destOrd="0" presId="urn:microsoft.com/office/officeart/2018/2/layout/IconVerticalSolidList"/>
    <dgm:cxn modelId="{E01413E2-66B9-42EA-A771-DF16B8D3D961}" type="presParOf" srcId="{07563E44-A14E-4AC2-9837-0F1DC5E78F5D}" destId="{79AA6D5A-5282-48FA-9DC8-1CE093F0C55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6A68F0-85EE-421D-8012-D4DCEB33B2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2FDC54-B23B-454B-827E-8AB39A0FA99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2500" dirty="0"/>
            <a:t>初级班：</a:t>
          </a:r>
          <a:r>
            <a:rPr lang="en-US" altLang="zh-CN" sz="2500" dirty="0"/>
            <a:t>RM700</a:t>
          </a:r>
        </a:p>
        <a:p>
          <a:pPr>
            <a:lnSpc>
              <a:spcPct val="100000"/>
            </a:lnSpc>
          </a:pPr>
          <a:endParaRPr lang="en-US" altLang="zh-CN" sz="1800" dirty="0"/>
        </a:p>
        <a:p>
          <a:endParaRPr lang="en-US" sz="1400" dirty="0"/>
        </a:p>
      </dgm:t>
    </dgm:pt>
    <dgm:pt modelId="{13B80FF8-FFD2-4C9C-83AD-C5D0A3A2DF1D}" type="parTrans" cxnId="{C848566B-F503-4CE8-9FB1-8E74A0E8AA3F}">
      <dgm:prSet/>
      <dgm:spPr/>
      <dgm:t>
        <a:bodyPr/>
        <a:lstStyle/>
        <a:p>
          <a:endParaRPr lang="en-US"/>
        </a:p>
      </dgm:t>
    </dgm:pt>
    <dgm:pt modelId="{08387951-A565-46CC-8762-44A62032F75C}" type="sibTrans" cxnId="{C848566B-F503-4CE8-9FB1-8E74A0E8AA3F}">
      <dgm:prSet/>
      <dgm:spPr/>
      <dgm:t>
        <a:bodyPr/>
        <a:lstStyle/>
        <a:p>
          <a:endParaRPr lang="en-US"/>
        </a:p>
      </dgm:t>
    </dgm:pt>
    <dgm:pt modelId="{CA9122BF-B8E1-4398-9760-BED88D3CD154}">
      <dgm:prSet/>
      <dgm:spPr/>
      <dgm:t>
        <a:bodyPr/>
        <a:lstStyle/>
        <a:p>
          <a:pPr>
            <a:lnSpc>
              <a:spcPct val="100000"/>
            </a:lnSpc>
          </a:pPr>
          <a:r>
            <a:rPr lang="zh-CN" altLang="en-US" dirty="0"/>
            <a:t>中级班</a:t>
          </a:r>
          <a:r>
            <a:rPr lang="zh-CN" dirty="0"/>
            <a:t>：</a:t>
          </a:r>
          <a:r>
            <a:rPr lang="en-US" altLang="zh-CN" dirty="0"/>
            <a:t>RM1400</a:t>
          </a:r>
        </a:p>
      </dgm:t>
    </dgm:pt>
    <dgm:pt modelId="{1B724DCE-78F5-4059-AC6C-F74048FA11EB}" type="sibTrans" cxnId="{227BF82B-6CB4-4C4A-9FA1-ABDDDE5B725F}">
      <dgm:prSet/>
      <dgm:spPr/>
      <dgm:t>
        <a:bodyPr/>
        <a:lstStyle/>
        <a:p>
          <a:endParaRPr lang="en-US"/>
        </a:p>
      </dgm:t>
    </dgm:pt>
    <dgm:pt modelId="{9DD72FA6-B15B-45E7-82D3-81432D78F28C}" type="parTrans" cxnId="{227BF82B-6CB4-4C4A-9FA1-ABDDDE5B725F}">
      <dgm:prSet/>
      <dgm:spPr/>
      <dgm:t>
        <a:bodyPr/>
        <a:lstStyle/>
        <a:p>
          <a:endParaRPr lang="en-US"/>
        </a:p>
      </dgm:t>
    </dgm:pt>
    <dgm:pt modelId="{D120557A-32F2-4E23-9793-C0A674555174}">
      <dgm:prSet/>
      <dgm:spPr/>
      <dgm:t>
        <a:bodyPr/>
        <a:lstStyle/>
        <a:p>
          <a:pPr>
            <a:lnSpc>
              <a:spcPct val="100000"/>
            </a:lnSpc>
          </a:pPr>
          <a:r>
            <a:rPr lang="zh-CN" altLang="en-US" dirty="0"/>
            <a:t>综合班</a:t>
          </a:r>
          <a:r>
            <a:rPr lang="en-US" altLang="zh-CN" dirty="0"/>
            <a:t>(</a:t>
          </a:r>
          <a:r>
            <a:rPr lang="zh-CN" altLang="en-US" dirty="0"/>
            <a:t>初级</a:t>
          </a:r>
          <a:r>
            <a:rPr lang="en-US" altLang="zh-CN" dirty="0"/>
            <a:t>&amp;</a:t>
          </a:r>
          <a:r>
            <a:rPr lang="zh-CN" altLang="en-US" dirty="0"/>
            <a:t>中级</a:t>
          </a:r>
          <a:r>
            <a:rPr lang="en-US" altLang="zh-CN" dirty="0"/>
            <a:t>)</a:t>
          </a:r>
          <a:r>
            <a:rPr lang="zh-CN" dirty="0"/>
            <a:t>：</a:t>
          </a:r>
          <a:r>
            <a:rPr lang="en-US" altLang="zh-CN" dirty="0"/>
            <a:t>RM1800</a:t>
          </a:r>
        </a:p>
      </dgm:t>
    </dgm:pt>
    <dgm:pt modelId="{135CEA22-57E8-4526-92AA-BE4D8910E086}" type="parTrans" cxnId="{7199FAC9-A38D-45D8-9817-D3A7D76738C1}">
      <dgm:prSet/>
      <dgm:spPr/>
      <dgm:t>
        <a:bodyPr/>
        <a:lstStyle/>
        <a:p>
          <a:endParaRPr lang="en-US"/>
        </a:p>
      </dgm:t>
    </dgm:pt>
    <dgm:pt modelId="{962F5F04-674E-4252-AC8E-40EFDD99CC4E}" type="sibTrans" cxnId="{7199FAC9-A38D-45D8-9817-D3A7D76738C1}">
      <dgm:prSet/>
      <dgm:spPr/>
      <dgm:t>
        <a:bodyPr/>
        <a:lstStyle/>
        <a:p>
          <a:endParaRPr lang="en-US"/>
        </a:p>
      </dgm:t>
    </dgm:pt>
    <dgm:pt modelId="{85010AB6-3456-4FB4-96B6-CCDD7D06A500}" type="pres">
      <dgm:prSet presAssocID="{896A68F0-85EE-421D-8012-D4DCEB33B21E}" presName="root" presStyleCnt="0">
        <dgm:presLayoutVars>
          <dgm:dir/>
          <dgm:resizeHandles val="exact"/>
        </dgm:presLayoutVars>
      </dgm:prSet>
      <dgm:spPr/>
    </dgm:pt>
    <dgm:pt modelId="{A2189F31-5170-4B25-B15B-E5E8EC72A024}" type="pres">
      <dgm:prSet presAssocID="{EC2FDC54-B23B-454B-827E-8AB39A0FA994}" presName="compNode" presStyleCnt="0"/>
      <dgm:spPr/>
    </dgm:pt>
    <dgm:pt modelId="{A29E220F-6586-4292-AFC9-78AA2F5A8C92}" type="pres">
      <dgm:prSet presAssocID="{EC2FDC54-B23B-454B-827E-8AB39A0FA994}" presName="bgRect" presStyleLbl="bgShp" presStyleIdx="0" presStyleCnt="3" custScaleY="117065" custLinFactNeighborX="-2399" custLinFactNeighborY="-32507"/>
      <dgm:spPr/>
    </dgm:pt>
    <dgm:pt modelId="{1CB467E1-B689-499B-B1E9-E70CEAE00A48}" type="pres">
      <dgm:prSet presAssocID="{EC2FDC54-B23B-454B-827E-8AB39A0FA994}" presName="iconRect" presStyleLbl="node1" presStyleIdx="0" presStyleCnt="3" custLinFactNeighborX="-27241" custLinFactNeighborY="-6537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E762DB9-5DE8-44D5-93B8-3E05FFEF88C3}" type="pres">
      <dgm:prSet presAssocID="{EC2FDC54-B23B-454B-827E-8AB39A0FA994}" presName="spaceRect" presStyleCnt="0"/>
      <dgm:spPr/>
    </dgm:pt>
    <dgm:pt modelId="{EA6F76BD-7797-40FA-94D3-20F2EBDA3115}" type="pres">
      <dgm:prSet presAssocID="{EC2FDC54-B23B-454B-827E-8AB39A0FA994}" presName="parTx" presStyleLbl="revTx" presStyleIdx="0" presStyleCnt="3" custScaleX="100000" custLinFactNeighborX="-11079" custLinFactNeighborY="-21328">
        <dgm:presLayoutVars>
          <dgm:chMax val="0"/>
          <dgm:chPref val="0"/>
        </dgm:presLayoutVars>
      </dgm:prSet>
      <dgm:spPr/>
    </dgm:pt>
    <dgm:pt modelId="{6AD870D4-3B9C-48CC-83A4-D731866EE1EF}" type="pres">
      <dgm:prSet presAssocID="{08387951-A565-46CC-8762-44A62032F75C}" presName="sibTrans" presStyleCnt="0"/>
      <dgm:spPr/>
    </dgm:pt>
    <dgm:pt modelId="{07563E44-A14E-4AC2-9837-0F1DC5E78F5D}" type="pres">
      <dgm:prSet presAssocID="{CA9122BF-B8E1-4398-9760-BED88D3CD154}" presName="compNode" presStyleCnt="0"/>
      <dgm:spPr/>
    </dgm:pt>
    <dgm:pt modelId="{7FBD1C2B-78F5-4F14-9BBB-B4998B39E33B}" type="pres">
      <dgm:prSet presAssocID="{CA9122BF-B8E1-4398-9760-BED88D3CD154}" presName="bgRect" presStyleLbl="bgShp" presStyleIdx="1" presStyleCnt="3" custLinFactNeighborX="0" custLinFactNeighborY="-51120"/>
      <dgm:spPr/>
    </dgm:pt>
    <dgm:pt modelId="{6B4F09ED-261C-4BBC-86A7-7C824CC373FF}" type="pres">
      <dgm:prSet presAssocID="{CA9122BF-B8E1-4398-9760-BED88D3CD154}" presName="iconRect" presStyleLbl="node1" presStyleIdx="1" presStyleCnt="3" custLinFactNeighborX="-21775" custLinFactNeighborY="-7915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1D92142-B836-4D15-A934-B4D3D7B0CE0D}" type="pres">
      <dgm:prSet presAssocID="{CA9122BF-B8E1-4398-9760-BED88D3CD154}" presName="spaceRect" presStyleCnt="0"/>
      <dgm:spPr/>
    </dgm:pt>
    <dgm:pt modelId="{79AA6D5A-5282-48FA-9DC8-1CE093F0C55B}" type="pres">
      <dgm:prSet presAssocID="{CA9122BF-B8E1-4398-9760-BED88D3CD154}" presName="parTx" presStyleLbl="revTx" presStyleIdx="1" presStyleCnt="3" custLinFactNeighborX="-9038" custLinFactNeighborY="-45696">
        <dgm:presLayoutVars>
          <dgm:chMax val="0"/>
          <dgm:chPref val="0"/>
        </dgm:presLayoutVars>
      </dgm:prSet>
      <dgm:spPr/>
    </dgm:pt>
    <dgm:pt modelId="{D55861BF-863A-4E2A-9A1F-9AD5C63FEAAF}" type="pres">
      <dgm:prSet presAssocID="{1B724DCE-78F5-4059-AC6C-F74048FA11EB}" presName="sibTrans" presStyleCnt="0"/>
      <dgm:spPr/>
    </dgm:pt>
    <dgm:pt modelId="{51CFC41A-874B-4FCD-A274-ED214E8549EA}" type="pres">
      <dgm:prSet presAssocID="{D120557A-32F2-4E23-9793-C0A674555174}" presName="compNode" presStyleCnt="0"/>
      <dgm:spPr/>
    </dgm:pt>
    <dgm:pt modelId="{B54993D4-5089-41D2-9263-AC785C820F0D}" type="pres">
      <dgm:prSet presAssocID="{D120557A-32F2-4E23-9793-C0A674555174}" presName="bgRect" presStyleLbl="bgShp" presStyleIdx="2" presStyleCnt="3" custLinFactNeighborX="-402" custLinFactNeighborY="-28075"/>
      <dgm:spPr/>
    </dgm:pt>
    <dgm:pt modelId="{783B140E-1DC0-4946-BCFA-75F0B67FFFC3}" type="pres">
      <dgm:prSet presAssocID="{D120557A-32F2-4E23-9793-C0A67455517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9A2D702B-9044-45B3-8F1A-925CD9679203}" type="pres">
      <dgm:prSet presAssocID="{D120557A-32F2-4E23-9793-C0A674555174}" presName="spaceRect" presStyleCnt="0"/>
      <dgm:spPr/>
    </dgm:pt>
    <dgm:pt modelId="{1041A8A5-0C44-46B8-9980-CA292BAC2FBD}" type="pres">
      <dgm:prSet presAssocID="{D120557A-32F2-4E23-9793-C0A674555174}" presName="parTx" presStyleLbl="revTx" presStyleIdx="2" presStyleCnt="3" custLinFactNeighborX="-6977" custLinFactNeighborY="-18941">
        <dgm:presLayoutVars>
          <dgm:chMax val="0"/>
          <dgm:chPref val="0"/>
        </dgm:presLayoutVars>
      </dgm:prSet>
      <dgm:spPr/>
    </dgm:pt>
  </dgm:ptLst>
  <dgm:cxnLst>
    <dgm:cxn modelId="{1E5A0208-3FE5-4F96-962B-8FA7E8FA55BE}" type="presOf" srcId="{896A68F0-85EE-421D-8012-D4DCEB33B21E}" destId="{85010AB6-3456-4FB4-96B6-CCDD7D06A500}" srcOrd="0" destOrd="0" presId="urn:microsoft.com/office/officeart/2018/2/layout/IconVerticalSolidList"/>
    <dgm:cxn modelId="{92D9B513-7FFD-4AF2-AC06-9F303CE1695A}" type="presOf" srcId="{CA9122BF-B8E1-4398-9760-BED88D3CD154}" destId="{79AA6D5A-5282-48FA-9DC8-1CE093F0C55B}" srcOrd="0" destOrd="0" presId="urn:microsoft.com/office/officeart/2018/2/layout/IconVerticalSolidList"/>
    <dgm:cxn modelId="{227BF82B-6CB4-4C4A-9FA1-ABDDDE5B725F}" srcId="{896A68F0-85EE-421D-8012-D4DCEB33B21E}" destId="{CA9122BF-B8E1-4398-9760-BED88D3CD154}" srcOrd="1" destOrd="0" parTransId="{9DD72FA6-B15B-45E7-82D3-81432D78F28C}" sibTransId="{1B724DCE-78F5-4059-AC6C-F74048FA11EB}"/>
    <dgm:cxn modelId="{C848566B-F503-4CE8-9FB1-8E74A0E8AA3F}" srcId="{896A68F0-85EE-421D-8012-D4DCEB33B21E}" destId="{EC2FDC54-B23B-454B-827E-8AB39A0FA994}" srcOrd="0" destOrd="0" parTransId="{13B80FF8-FFD2-4C9C-83AD-C5D0A3A2DF1D}" sibTransId="{08387951-A565-46CC-8762-44A62032F75C}"/>
    <dgm:cxn modelId="{56B5594B-A371-463D-BC50-6880897710E2}" type="presOf" srcId="{EC2FDC54-B23B-454B-827E-8AB39A0FA994}" destId="{EA6F76BD-7797-40FA-94D3-20F2EBDA3115}" srcOrd="0" destOrd="0" presId="urn:microsoft.com/office/officeart/2018/2/layout/IconVerticalSolidList"/>
    <dgm:cxn modelId="{7199FAC9-A38D-45D8-9817-D3A7D76738C1}" srcId="{896A68F0-85EE-421D-8012-D4DCEB33B21E}" destId="{D120557A-32F2-4E23-9793-C0A674555174}" srcOrd="2" destOrd="0" parTransId="{135CEA22-57E8-4526-92AA-BE4D8910E086}" sibTransId="{962F5F04-674E-4252-AC8E-40EFDD99CC4E}"/>
    <dgm:cxn modelId="{4405FFEA-A0DA-4161-BA2F-4D8134C2268A}" type="presOf" srcId="{D120557A-32F2-4E23-9793-C0A674555174}" destId="{1041A8A5-0C44-46B8-9980-CA292BAC2FBD}" srcOrd="0" destOrd="0" presId="urn:microsoft.com/office/officeart/2018/2/layout/IconVerticalSolidList"/>
    <dgm:cxn modelId="{EEAC42D2-8A2A-45EA-ADB2-AEA90D61FF85}" type="presParOf" srcId="{85010AB6-3456-4FB4-96B6-CCDD7D06A500}" destId="{A2189F31-5170-4B25-B15B-E5E8EC72A024}" srcOrd="0" destOrd="0" presId="urn:microsoft.com/office/officeart/2018/2/layout/IconVerticalSolidList"/>
    <dgm:cxn modelId="{21F7BF40-F194-434F-8C7E-A72203BEC984}" type="presParOf" srcId="{A2189F31-5170-4B25-B15B-E5E8EC72A024}" destId="{A29E220F-6586-4292-AFC9-78AA2F5A8C92}" srcOrd="0" destOrd="0" presId="urn:microsoft.com/office/officeart/2018/2/layout/IconVerticalSolidList"/>
    <dgm:cxn modelId="{A753C305-752B-43F6-B1A1-E58E8D3402F4}" type="presParOf" srcId="{A2189F31-5170-4B25-B15B-E5E8EC72A024}" destId="{1CB467E1-B689-499B-B1E9-E70CEAE00A48}" srcOrd="1" destOrd="0" presId="urn:microsoft.com/office/officeart/2018/2/layout/IconVerticalSolidList"/>
    <dgm:cxn modelId="{FC575A82-930C-4CAD-89BA-D9923B622E9D}" type="presParOf" srcId="{A2189F31-5170-4B25-B15B-E5E8EC72A024}" destId="{6E762DB9-5DE8-44D5-93B8-3E05FFEF88C3}" srcOrd="2" destOrd="0" presId="urn:microsoft.com/office/officeart/2018/2/layout/IconVerticalSolidList"/>
    <dgm:cxn modelId="{BDE9D3C3-302D-43C9-9183-C7B912DE1854}" type="presParOf" srcId="{A2189F31-5170-4B25-B15B-E5E8EC72A024}" destId="{EA6F76BD-7797-40FA-94D3-20F2EBDA3115}" srcOrd="3" destOrd="0" presId="urn:microsoft.com/office/officeart/2018/2/layout/IconVerticalSolidList"/>
    <dgm:cxn modelId="{95203BD4-7CA3-4FCA-9831-FDE72605BE41}" type="presParOf" srcId="{85010AB6-3456-4FB4-96B6-CCDD7D06A500}" destId="{6AD870D4-3B9C-48CC-83A4-D731866EE1EF}" srcOrd="1" destOrd="0" presId="urn:microsoft.com/office/officeart/2018/2/layout/IconVerticalSolidList"/>
    <dgm:cxn modelId="{D3A8D454-47FE-4973-AE4B-D514D5F8BA6E}" type="presParOf" srcId="{85010AB6-3456-4FB4-96B6-CCDD7D06A500}" destId="{07563E44-A14E-4AC2-9837-0F1DC5E78F5D}" srcOrd="2" destOrd="0" presId="urn:microsoft.com/office/officeart/2018/2/layout/IconVerticalSolidList"/>
    <dgm:cxn modelId="{E35362D6-9521-47A9-A2C9-102E4519978D}" type="presParOf" srcId="{07563E44-A14E-4AC2-9837-0F1DC5E78F5D}" destId="{7FBD1C2B-78F5-4F14-9BBB-B4998B39E33B}" srcOrd="0" destOrd="0" presId="urn:microsoft.com/office/officeart/2018/2/layout/IconVerticalSolidList"/>
    <dgm:cxn modelId="{BAE5FB02-0EC7-4E2A-B5ED-9F26BBD6C00A}" type="presParOf" srcId="{07563E44-A14E-4AC2-9837-0F1DC5E78F5D}" destId="{6B4F09ED-261C-4BBC-86A7-7C824CC373FF}" srcOrd="1" destOrd="0" presId="urn:microsoft.com/office/officeart/2018/2/layout/IconVerticalSolidList"/>
    <dgm:cxn modelId="{A0A57A40-30A5-4EE9-B7BA-764910A203A7}" type="presParOf" srcId="{07563E44-A14E-4AC2-9837-0F1DC5E78F5D}" destId="{81D92142-B836-4D15-A934-B4D3D7B0CE0D}" srcOrd="2" destOrd="0" presId="urn:microsoft.com/office/officeart/2018/2/layout/IconVerticalSolidList"/>
    <dgm:cxn modelId="{E01413E2-66B9-42EA-A771-DF16B8D3D961}" type="presParOf" srcId="{07563E44-A14E-4AC2-9837-0F1DC5E78F5D}" destId="{79AA6D5A-5282-48FA-9DC8-1CE093F0C55B}" srcOrd="3" destOrd="0" presId="urn:microsoft.com/office/officeart/2018/2/layout/IconVerticalSolidList"/>
    <dgm:cxn modelId="{71163246-FF94-4708-BBA4-BF67A7691CAD}" type="presParOf" srcId="{85010AB6-3456-4FB4-96B6-CCDD7D06A500}" destId="{D55861BF-863A-4E2A-9A1F-9AD5C63FEAAF}" srcOrd="3" destOrd="0" presId="urn:microsoft.com/office/officeart/2018/2/layout/IconVerticalSolidList"/>
    <dgm:cxn modelId="{615AC4AF-BCE3-4547-A270-6A394D374F2B}" type="presParOf" srcId="{85010AB6-3456-4FB4-96B6-CCDD7D06A500}" destId="{51CFC41A-874B-4FCD-A274-ED214E8549EA}" srcOrd="4" destOrd="0" presId="urn:microsoft.com/office/officeart/2018/2/layout/IconVerticalSolidList"/>
    <dgm:cxn modelId="{C66A1076-FDB5-413C-90C7-E9F0F6A579D7}" type="presParOf" srcId="{51CFC41A-874B-4FCD-A274-ED214E8549EA}" destId="{B54993D4-5089-41D2-9263-AC785C820F0D}" srcOrd="0" destOrd="0" presId="urn:microsoft.com/office/officeart/2018/2/layout/IconVerticalSolidList"/>
    <dgm:cxn modelId="{38B8C72F-DA3B-4CA4-BECC-F929CB9E3905}" type="presParOf" srcId="{51CFC41A-874B-4FCD-A274-ED214E8549EA}" destId="{783B140E-1DC0-4946-BCFA-75F0B67FFFC3}" srcOrd="1" destOrd="0" presId="urn:microsoft.com/office/officeart/2018/2/layout/IconVerticalSolidList"/>
    <dgm:cxn modelId="{BEC3A080-1064-44F8-A83E-7AE117AC8567}" type="presParOf" srcId="{51CFC41A-874B-4FCD-A274-ED214E8549EA}" destId="{9A2D702B-9044-45B3-8F1A-925CD9679203}" srcOrd="2" destOrd="0" presId="urn:microsoft.com/office/officeart/2018/2/layout/IconVerticalSolidList"/>
    <dgm:cxn modelId="{0BE80F9D-E942-4790-AD02-9FE27BF9356A}" type="presParOf" srcId="{51CFC41A-874B-4FCD-A274-ED214E8549EA}" destId="{1041A8A5-0C44-46B8-9980-CA292BAC2FB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6A68F0-85EE-421D-8012-D4DCEB33B2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2FDC54-B23B-454B-827E-8AB39A0FA99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2500" dirty="0"/>
            <a:t>专业班</a:t>
          </a:r>
          <a:r>
            <a:rPr lang="en-US" altLang="zh-CN" sz="2500" dirty="0"/>
            <a:t>(</a:t>
          </a:r>
          <a:r>
            <a:rPr lang="zh-CN" altLang="en-US" sz="2500" dirty="0"/>
            <a:t>汽车</a:t>
          </a:r>
          <a:r>
            <a:rPr lang="en-US" altLang="zh-CN" sz="2500" dirty="0"/>
            <a:t>)</a:t>
          </a:r>
          <a:r>
            <a:rPr lang="zh-CN" altLang="en-US" sz="2500" dirty="0"/>
            <a:t>：</a:t>
          </a:r>
          <a:r>
            <a:rPr lang="en-US" altLang="zh-CN" sz="2500" dirty="0"/>
            <a:t>RM2800</a:t>
          </a:r>
        </a:p>
        <a:p>
          <a:pPr>
            <a:lnSpc>
              <a:spcPct val="100000"/>
            </a:lnSpc>
          </a:pPr>
          <a:endParaRPr lang="en-US" altLang="zh-CN" sz="1800" dirty="0"/>
        </a:p>
        <a:p>
          <a:endParaRPr lang="en-US" sz="1400" dirty="0"/>
        </a:p>
      </dgm:t>
    </dgm:pt>
    <dgm:pt modelId="{13B80FF8-FFD2-4C9C-83AD-C5D0A3A2DF1D}" type="parTrans" cxnId="{C848566B-F503-4CE8-9FB1-8E74A0E8AA3F}">
      <dgm:prSet/>
      <dgm:spPr/>
      <dgm:t>
        <a:bodyPr/>
        <a:lstStyle/>
        <a:p>
          <a:endParaRPr lang="en-US"/>
        </a:p>
      </dgm:t>
    </dgm:pt>
    <dgm:pt modelId="{08387951-A565-46CC-8762-44A62032F75C}" type="sibTrans" cxnId="{C848566B-F503-4CE8-9FB1-8E74A0E8AA3F}">
      <dgm:prSet/>
      <dgm:spPr/>
      <dgm:t>
        <a:bodyPr/>
        <a:lstStyle/>
        <a:p>
          <a:endParaRPr lang="en-US"/>
        </a:p>
      </dgm:t>
    </dgm:pt>
    <dgm:pt modelId="{CA9122BF-B8E1-4398-9760-BED88D3CD154}">
      <dgm:prSet/>
      <dgm:spPr/>
      <dgm:t>
        <a:bodyPr/>
        <a:lstStyle/>
        <a:p>
          <a:pPr>
            <a:lnSpc>
              <a:spcPct val="100000"/>
            </a:lnSpc>
          </a:pPr>
          <a:endParaRPr lang="en-US" altLang="zh-CN" dirty="0"/>
        </a:p>
      </dgm:t>
    </dgm:pt>
    <dgm:pt modelId="{1B724DCE-78F5-4059-AC6C-F74048FA11EB}" type="sibTrans" cxnId="{227BF82B-6CB4-4C4A-9FA1-ABDDDE5B725F}">
      <dgm:prSet/>
      <dgm:spPr/>
      <dgm:t>
        <a:bodyPr/>
        <a:lstStyle/>
        <a:p>
          <a:endParaRPr lang="en-US"/>
        </a:p>
      </dgm:t>
    </dgm:pt>
    <dgm:pt modelId="{9DD72FA6-B15B-45E7-82D3-81432D78F28C}" type="parTrans" cxnId="{227BF82B-6CB4-4C4A-9FA1-ABDDDE5B725F}">
      <dgm:prSet/>
      <dgm:spPr/>
      <dgm:t>
        <a:bodyPr/>
        <a:lstStyle/>
        <a:p>
          <a:endParaRPr lang="en-US"/>
        </a:p>
      </dgm:t>
    </dgm:pt>
    <dgm:pt modelId="{D120557A-32F2-4E23-9793-C0A674555174}">
      <dgm:prSet/>
      <dgm:spPr/>
      <dgm:t>
        <a:bodyPr/>
        <a:lstStyle/>
        <a:p>
          <a:pPr>
            <a:lnSpc>
              <a:spcPct val="100000"/>
            </a:lnSpc>
          </a:pPr>
          <a:r>
            <a:rPr lang="zh-CN" altLang="en-US" dirty="0"/>
            <a:t>全班</a:t>
          </a:r>
          <a:r>
            <a:rPr lang="en-US" altLang="zh-CN" dirty="0"/>
            <a:t>(</a:t>
          </a:r>
          <a:r>
            <a:rPr lang="zh-CN" altLang="en-US" dirty="0"/>
            <a:t>初级</a:t>
          </a:r>
          <a:r>
            <a:rPr lang="en-US" altLang="zh-CN" dirty="0"/>
            <a:t>&amp;</a:t>
          </a:r>
          <a:r>
            <a:rPr lang="zh-CN" altLang="en-US" dirty="0"/>
            <a:t>中级</a:t>
          </a:r>
          <a:r>
            <a:rPr lang="en-US" altLang="zh-CN" dirty="0"/>
            <a:t>&amp;</a:t>
          </a:r>
          <a:r>
            <a:rPr lang="zh-CN" altLang="en-US" dirty="0"/>
            <a:t>专业</a:t>
          </a:r>
          <a:r>
            <a:rPr lang="en-US" altLang="zh-CN" dirty="0"/>
            <a:t>)</a:t>
          </a:r>
          <a:r>
            <a:rPr lang="zh-CN" dirty="0"/>
            <a:t>：</a:t>
          </a:r>
          <a:r>
            <a:rPr lang="en-US" altLang="zh-CN" dirty="0"/>
            <a:t>RM3800</a:t>
          </a:r>
        </a:p>
      </dgm:t>
    </dgm:pt>
    <dgm:pt modelId="{135CEA22-57E8-4526-92AA-BE4D8910E086}" type="parTrans" cxnId="{7199FAC9-A38D-45D8-9817-D3A7D76738C1}">
      <dgm:prSet/>
      <dgm:spPr/>
      <dgm:t>
        <a:bodyPr/>
        <a:lstStyle/>
        <a:p>
          <a:endParaRPr lang="en-US"/>
        </a:p>
      </dgm:t>
    </dgm:pt>
    <dgm:pt modelId="{962F5F04-674E-4252-AC8E-40EFDD99CC4E}" type="sibTrans" cxnId="{7199FAC9-A38D-45D8-9817-D3A7D76738C1}">
      <dgm:prSet/>
      <dgm:spPr/>
      <dgm:t>
        <a:bodyPr/>
        <a:lstStyle/>
        <a:p>
          <a:endParaRPr lang="en-US"/>
        </a:p>
      </dgm:t>
    </dgm:pt>
    <dgm:pt modelId="{85010AB6-3456-4FB4-96B6-CCDD7D06A500}" type="pres">
      <dgm:prSet presAssocID="{896A68F0-85EE-421D-8012-D4DCEB33B21E}" presName="root" presStyleCnt="0">
        <dgm:presLayoutVars>
          <dgm:dir/>
          <dgm:resizeHandles val="exact"/>
        </dgm:presLayoutVars>
      </dgm:prSet>
      <dgm:spPr/>
    </dgm:pt>
    <dgm:pt modelId="{A2189F31-5170-4B25-B15B-E5E8EC72A024}" type="pres">
      <dgm:prSet presAssocID="{EC2FDC54-B23B-454B-827E-8AB39A0FA994}" presName="compNode" presStyleCnt="0"/>
      <dgm:spPr/>
    </dgm:pt>
    <dgm:pt modelId="{A29E220F-6586-4292-AFC9-78AA2F5A8C92}" type="pres">
      <dgm:prSet presAssocID="{EC2FDC54-B23B-454B-827E-8AB39A0FA994}" presName="bgRect" presStyleLbl="bgShp" presStyleIdx="0" presStyleCnt="3" custScaleY="117065" custLinFactNeighborX="-2399" custLinFactNeighborY="-32507"/>
      <dgm:spPr/>
    </dgm:pt>
    <dgm:pt modelId="{1CB467E1-B689-499B-B1E9-E70CEAE00A48}" type="pres">
      <dgm:prSet presAssocID="{EC2FDC54-B23B-454B-827E-8AB39A0FA994}" presName="iconRect" presStyleLbl="node1" presStyleIdx="0" presStyleCnt="3" custLinFactNeighborX="-27241" custLinFactNeighborY="-6537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E762DB9-5DE8-44D5-93B8-3E05FFEF88C3}" type="pres">
      <dgm:prSet presAssocID="{EC2FDC54-B23B-454B-827E-8AB39A0FA994}" presName="spaceRect" presStyleCnt="0"/>
      <dgm:spPr/>
    </dgm:pt>
    <dgm:pt modelId="{EA6F76BD-7797-40FA-94D3-20F2EBDA3115}" type="pres">
      <dgm:prSet presAssocID="{EC2FDC54-B23B-454B-827E-8AB39A0FA994}" presName="parTx" presStyleLbl="revTx" presStyleIdx="0" presStyleCnt="3" custScaleX="100000" custLinFactNeighborX="-6881" custLinFactNeighborY="-453">
        <dgm:presLayoutVars>
          <dgm:chMax val="0"/>
          <dgm:chPref val="0"/>
        </dgm:presLayoutVars>
      </dgm:prSet>
      <dgm:spPr/>
    </dgm:pt>
    <dgm:pt modelId="{6AD870D4-3B9C-48CC-83A4-D731866EE1EF}" type="pres">
      <dgm:prSet presAssocID="{08387951-A565-46CC-8762-44A62032F75C}" presName="sibTrans" presStyleCnt="0"/>
      <dgm:spPr/>
    </dgm:pt>
    <dgm:pt modelId="{07563E44-A14E-4AC2-9837-0F1DC5E78F5D}" type="pres">
      <dgm:prSet presAssocID="{CA9122BF-B8E1-4398-9760-BED88D3CD154}" presName="compNode" presStyleCnt="0"/>
      <dgm:spPr/>
    </dgm:pt>
    <dgm:pt modelId="{7FBD1C2B-78F5-4F14-9BBB-B4998B39E33B}" type="pres">
      <dgm:prSet presAssocID="{CA9122BF-B8E1-4398-9760-BED88D3CD154}" presName="bgRect" presStyleLbl="bgShp" presStyleIdx="1" presStyleCnt="3" custLinFactNeighborX="1487" custLinFactNeighborY="-19742"/>
      <dgm:spPr/>
    </dgm:pt>
    <dgm:pt modelId="{6B4F09ED-261C-4BBC-86A7-7C824CC373FF}" type="pres">
      <dgm:prSet presAssocID="{CA9122BF-B8E1-4398-9760-BED88D3CD154}" presName="iconRect" presStyleLbl="node1" presStyleIdx="1" presStyleCnt="3" custLinFactNeighborX="-21775" custLinFactNeighborY="-7915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1D92142-B836-4D15-A934-B4D3D7B0CE0D}" type="pres">
      <dgm:prSet presAssocID="{CA9122BF-B8E1-4398-9760-BED88D3CD154}" presName="spaceRect" presStyleCnt="0"/>
      <dgm:spPr/>
    </dgm:pt>
    <dgm:pt modelId="{79AA6D5A-5282-48FA-9DC8-1CE093F0C55B}" type="pres">
      <dgm:prSet presAssocID="{CA9122BF-B8E1-4398-9760-BED88D3CD154}" presName="parTx" presStyleLbl="revTx" presStyleIdx="1" presStyleCnt="3" custLinFactNeighborX="-9038" custLinFactNeighborY="-45696">
        <dgm:presLayoutVars>
          <dgm:chMax val="0"/>
          <dgm:chPref val="0"/>
        </dgm:presLayoutVars>
      </dgm:prSet>
      <dgm:spPr/>
    </dgm:pt>
    <dgm:pt modelId="{D55861BF-863A-4E2A-9A1F-9AD5C63FEAAF}" type="pres">
      <dgm:prSet presAssocID="{1B724DCE-78F5-4059-AC6C-F74048FA11EB}" presName="sibTrans" presStyleCnt="0"/>
      <dgm:spPr/>
    </dgm:pt>
    <dgm:pt modelId="{51CFC41A-874B-4FCD-A274-ED214E8549EA}" type="pres">
      <dgm:prSet presAssocID="{D120557A-32F2-4E23-9793-C0A674555174}" presName="compNode" presStyleCnt="0"/>
      <dgm:spPr/>
    </dgm:pt>
    <dgm:pt modelId="{B54993D4-5089-41D2-9263-AC785C820F0D}" type="pres">
      <dgm:prSet presAssocID="{D120557A-32F2-4E23-9793-C0A674555174}" presName="bgRect" presStyleLbl="bgShp" presStyleIdx="2" presStyleCnt="3" custLinFactNeighborX="19108" custLinFactNeighborY="-50370"/>
      <dgm:spPr/>
    </dgm:pt>
    <dgm:pt modelId="{783B140E-1DC0-4946-BCFA-75F0B67FFFC3}" type="pres">
      <dgm:prSet presAssocID="{D120557A-32F2-4E23-9793-C0A67455517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9A2D702B-9044-45B3-8F1A-925CD9679203}" type="pres">
      <dgm:prSet presAssocID="{D120557A-32F2-4E23-9793-C0A674555174}" presName="spaceRect" presStyleCnt="0"/>
      <dgm:spPr/>
    </dgm:pt>
    <dgm:pt modelId="{1041A8A5-0C44-46B8-9980-CA292BAC2FBD}" type="pres">
      <dgm:prSet presAssocID="{D120557A-32F2-4E23-9793-C0A674555174}" presName="parTx" presStyleLbl="revTx" presStyleIdx="2" presStyleCnt="3" custLinFactNeighborX="-6977" custLinFactNeighborY="-18941">
        <dgm:presLayoutVars>
          <dgm:chMax val="0"/>
          <dgm:chPref val="0"/>
        </dgm:presLayoutVars>
      </dgm:prSet>
      <dgm:spPr/>
    </dgm:pt>
  </dgm:ptLst>
  <dgm:cxnLst>
    <dgm:cxn modelId="{1E5A0208-3FE5-4F96-962B-8FA7E8FA55BE}" type="presOf" srcId="{896A68F0-85EE-421D-8012-D4DCEB33B21E}" destId="{85010AB6-3456-4FB4-96B6-CCDD7D06A500}" srcOrd="0" destOrd="0" presId="urn:microsoft.com/office/officeart/2018/2/layout/IconVerticalSolidList"/>
    <dgm:cxn modelId="{92D9B513-7FFD-4AF2-AC06-9F303CE1695A}" type="presOf" srcId="{CA9122BF-B8E1-4398-9760-BED88D3CD154}" destId="{79AA6D5A-5282-48FA-9DC8-1CE093F0C55B}" srcOrd="0" destOrd="0" presId="urn:microsoft.com/office/officeart/2018/2/layout/IconVerticalSolidList"/>
    <dgm:cxn modelId="{227BF82B-6CB4-4C4A-9FA1-ABDDDE5B725F}" srcId="{896A68F0-85EE-421D-8012-D4DCEB33B21E}" destId="{CA9122BF-B8E1-4398-9760-BED88D3CD154}" srcOrd="1" destOrd="0" parTransId="{9DD72FA6-B15B-45E7-82D3-81432D78F28C}" sibTransId="{1B724DCE-78F5-4059-AC6C-F74048FA11EB}"/>
    <dgm:cxn modelId="{C848566B-F503-4CE8-9FB1-8E74A0E8AA3F}" srcId="{896A68F0-85EE-421D-8012-D4DCEB33B21E}" destId="{EC2FDC54-B23B-454B-827E-8AB39A0FA994}" srcOrd="0" destOrd="0" parTransId="{13B80FF8-FFD2-4C9C-83AD-C5D0A3A2DF1D}" sibTransId="{08387951-A565-46CC-8762-44A62032F75C}"/>
    <dgm:cxn modelId="{56B5594B-A371-463D-BC50-6880897710E2}" type="presOf" srcId="{EC2FDC54-B23B-454B-827E-8AB39A0FA994}" destId="{EA6F76BD-7797-40FA-94D3-20F2EBDA3115}" srcOrd="0" destOrd="0" presId="urn:microsoft.com/office/officeart/2018/2/layout/IconVerticalSolidList"/>
    <dgm:cxn modelId="{7199FAC9-A38D-45D8-9817-D3A7D76738C1}" srcId="{896A68F0-85EE-421D-8012-D4DCEB33B21E}" destId="{D120557A-32F2-4E23-9793-C0A674555174}" srcOrd="2" destOrd="0" parTransId="{135CEA22-57E8-4526-92AA-BE4D8910E086}" sibTransId="{962F5F04-674E-4252-AC8E-40EFDD99CC4E}"/>
    <dgm:cxn modelId="{4405FFEA-A0DA-4161-BA2F-4D8134C2268A}" type="presOf" srcId="{D120557A-32F2-4E23-9793-C0A674555174}" destId="{1041A8A5-0C44-46B8-9980-CA292BAC2FBD}" srcOrd="0" destOrd="0" presId="urn:microsoft.com/office/officeart/2018/2/layout/IconVerticalSolidList"/>
    <dgm:cxn modelId="{EEAC42D2-8A2A-45EA-ADB2-AEA90D61FF85}" type="presParOf" srcId="{85010AB6-3456-4FB4-96B6-CCDD7D06A500}" destId="{A2189F31-5170-4B25-B15B-E5E8EC72A024}" srcOrd="0" destOrd="0" presId="urn:microsoft.com/office/officeart/2018/2/layout/IconVerticalSolidList"/>
    <dgm:cxn modelId="{21F7BF40-F194-434F-8C7E-A72203BEC984}" type="presParOf" srcId="{A2189F31-5170-4B25-B15B-E5E8EC72A024}" destId="{A29E220F-6586-4292-AFC9-78AA2F5A8C92}" srcOrd="0" destOrd="0" presId="urn:microsoft.com/office/officeart/2018/2/layout/IconVerticalSolidList"/>
    <dgm:cxn modelId="{A753C305-752B-43F6-B1A1-E58E8D3402F4}" type="presParOf" srcId="{A2189F31-5170-4B25-B15B-E5E8EC72A024}" destId="{1CB467E1-B689-499B-B1E9-E70CEAE00A48}" srcOrd="1" destOrd="0" presId="urn:microsoft.com/office/officeart/2018/2/layout/IconVerticalSolidList"/>
    <dgm:cxn modelId="{FC575A82-930C-4CAD-89BA-D9923B622E9D}" type="presParOf" srcId="{A2189F31-5170-4B25-B15B-E5E8EC72A024}" destId="{6E762DB9-5DE8-44D5-93B8-3E05FFEF88C3}" srcOrd="2" destOrd="0" presId="urn:microsoft.com/office/officeart/2018/2/layout/IconVerticalSolidList"/>
    <dgm:cxn modelId="{BDE9D3C3-302D-43C9-9183-C7B912DE1854}" type="presParOf" srcId="{A2189F31-5170-4B25-B15B-E5E8EC72A024}" destId="{EA6F76BD-7797-40FA-94D3-20F2EBDA3115}" srcOrd="3" destOrd="0" presId="urn:microsoft.com/office/officeart/2018/2/layout/IconVerticalSolidList"/>
    <dgm:cxn modelId="{95203BD4-7CA3-4FCA-9831-FDE72605BE41}" type="presParOf" srcId="{85010AB6-3456-4FB4-96B6-CCDD7D06A500}" destId="{6AD870D4-3B9C-48CC-83A4-D731866EE1EF}" srcOrd="1" destOrd="0" presId="urn:microsoft.com/office/officeart/2018/2/layout/IconVerticalSolidList"/>
    <dgm:cxn modelId="{D3A8D454-47FE-4973-AE4B-D514D5F8BA6E}" type="presParOf" srcId="{85010AB6-3456-4FB4-96B6-CCDD7D06A500}" destId="{07563E44-A14E-4AC2-9837-0F1DC5E78F5D}" srcOrd="2" destOrd="0" presId="urn:microsoft.com/office/officeart/2018/2/layout/IconVerticalSolidList"/>
    <dgm:cxn modelId="{E35362D6-9521-47A9-A2C9-102E4519978D}" type="presParOf" srcId="{07563E44-A14E-4AC2-9837-0F1DC5E78F5D}" destId="{7FBD1C2B-78F5-4F14-9BBB-B4998B39E33B}" srcOrd="0" destOrd="0" presId="urn:microsoft.com/office/officeart/2018/2/layout/IconVerticalSolidList"/>
    <dgm:cxn modelId="{BAE5FB02-0EC7-4E2A-B5ED-9F26BBD6C00A}" type="presParOf" srcId="{07563E44-A14E-4AC2-9837-0F1DC5E78F5D}" destId="{6B4F09ED-261C-4BBC-86A7-7C824CC373FF}" srcOrd="1" destOrd="0" presId="urn:microsoft.com/office/officeart/2018/2/layout/IconVerticalSolidList"/>
    <dgm:cxn modelId="{A0A57A40-30A5-4EE9-B7BA-764910A203A7}" type="presParOf" srcId="{07563E44-A14E-4AC2-9837-0F1DC5E78F5D}" destId="{81D92142-B836-4D15-A934-B4D3D7B0CE0D}" srcOrd="2" destOrd="0" presId="urn:microsoft.com/office/officeart/2018/2/layout/IconVerticalSolidList"/>
    <dgm:cxn modelId="{E01413E2-66B9-42EA-A771-DF16B8D3D961}" type="presParOf" srcId="{07563E44-A14E-4AC2-9837-0F1DC5E78F5D}" destId="{79AA6D5A-5282-48FA-9DC8-1CE093F0C55B}" srcOrd="3" destOrd="0" presId="urn:microsoft.com/office/officeart/2018/2/layout/IconVerticalSolidList"/>
    <dgm:cxn modelId="{71163246-FF94-4708-BBA4-BF67A7691CAD}" type="presParOf" srcId="{85010AB6-3456-4FB4-96B6-CCDD7D06A500}" destId="{D55861BF-863A-4E2A-9A1F-9AD5C63FEAAF}" srcOrd="3" destOrd="0" presId="urn:microsoft.com/office/officeart/2018/2/layout/IconVerticalSolidList"/>
    <dgm:cxn modelId="{615AC4AF-BCE3-4547-A270-6A394D374F2B}" type="presParOf" srcId="{85010AB6-3456-4FB4-96B6-CCDD7D06A500}" destId="{51CFC41A-874B-4FCD-A274-ED214E8549EA}" srcOrd="4" destOrd="0" presId="urn:microsoft.com/office/officeart/2018/2/layout/IconVerticalSolidList"/>
    <dgm:cxn modelId="{C66A1076-FDB5-413C-90C7-E9F0F6A579D7}" type="presParOf" srcId="{51CFC41A-874B-4FCD-A274-ED214E8549EA}" destId="{B54993D4-5089-41D2-9263-AC785C820F0D}" srcOrd="0" destOrd="0" presId="urn:microsoft.com/office/officeart/2018/2/layout/IconVerticalSolidList"/>
    <dgm:cxn modelId="{38B8C72F-DA3B-4CA4-BECC-F929CB9E3905}" type="presParOf" srcId="{51CFC41A-874B-4FCD-A274-ED214E8549EA}" destId="{783B140E-1DC0-4946-BCFA-75F0B67FFFC3}" srcOrd="1" destOrd="0" presId="urn:microsoft.com/office/officeart/2018/2/layout/IconVerticalSolidList"/>
    <dgm:cxn modelId="{BEC3A080-1064-44F8-A83E-7AE117AC8567}" type="presParOf" srcId="{51CFC41A-874B-4FCD-A274-ED214E8549EA}" destId="{9A2D702B-9044-45B3-8F1A-925CD9679203}" srcOrd="2" destOrd="0" presId="urn:microsoft.com/office/officeart/2018/2/layout/IconVerticalSolidList"/>
    <dgm:cxn modelId="{0BE80F9D-E942-4790-AD02-9FE27BF9356A}" type="presParOf" srcId="{51CFC41A-874B-4FCD-A274-ED214E8549EA}" destId="{1041A8A5-0C44-46B8-9980-CA292BAC2FB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ADD63A-FD7D-49B3-8E9E-A18A2D4C1B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41BA39-BFC8-47D5-8C16-B281675ABAD0}">
      <dgm:prSet/>
      <dgm:spPr/>
      <dgm:t>
        <a:bodyPr/>
        <a:lstStyle/>
        <a:p>
          <a:r>
            <a:rPr lang="zh-CN" altLang="en-US" dirty="0"/>
            <a:t>线上课程</a:t>
          </a:r>
          <a:endParaRPr lang="en-US" dirty="0"/>
        </a:p>
      </dgm:t>
    </dgm:pt>
    <dgm:pt modelId="{96F67EA1-98C2-44F4-843B-2727EB85976D}" type="parTrans" cxnId="{04B6E548-74D7-4423-9AC9-E9E611984647}">
      <dgm:prSet/>
      <dgm:spPr/>
      <dgm:t>
        <a:bodyPr/>
        <a:lstStyle/>
        <a:p>
          <a:endParaRPr lang="en-US"/>
        </a:p>
      </dgm:t>
    </dgm:pt>
    <dgm:pt modelId="{F3678C98-ADFE-4E01-A26E-D4FCEDAEAB38}" type="sibTrans" cxnId="{04B6E548-74D7-4423-9AC9-E9E611984647}">
      <dgm:prSet/>
      <dgm:spPr/>
      <dgm:t>
        <a:bodyPr/>
        <a:lstStyle/>
        <a:p>
          <a:endParaRPr lang="en-US"/>
        </a:p>
      </dgm:t>
    </dgm:pt>
    <dgm:pt modelId="{5EAEBF61-3758-428C-B140-350E05C6210B}">
      <dgm:prSet/>
      <dgm:spPr/>
      <dgm:t>
        <a:bodyPr/>
        <a:lstStyle/>
        <a:p>
          <a:r>
            <a:rPr lang="zh-CN" dirty="0"/>
            <a:t>精美</a:t>
          </a:r>
          <a:r>
            <a:rPr lang="en-US" dirty="0"/>
            <a:t>E-PDF</a:t>
          </a:r>
          <a:r>
            <a:rPr lang="zh-CN" altLang="en-US" dirty="0"/>
            <a:t>课本</a:t>
          </a:r>
          <a:r>
            <a:rPr lang="zh-CN" dirty="0"/>
            <a:t>资料教材</a:t>
          </a:r>
          <a:endParaRPr lang="en-US" dirty="0"/>
        </a:p>
      </dgm:t>
    </dgm:pt>
    <dgm:pt modelId="{545134E7-F13E-41DA-9C3C-BD6A83C95407}" type="parTrans" cxnId="{16E20812-6ADE-4E00-89C6-EC2F7A4B1B6E}">
      <dgm:prSet/>
      <dgm:spPr/>
      <dgm:t>
        <a:bodyPr/>
        <a:lstStyle/>
        <a:p>
          <a:endParaRPr lang="en-US"/>
        </a:p>
      </dgm:t>
    </dgm:pt>
    <dgm:pt modelId="{8522EE0F-9F5E-4B42-9492-189F9FBC25E2}" type="sibTrans" cxnId="{16E20812-6ADE-4E00-89C6-EC2F7A4B1B6E}">
      <dgm:prSet/>
      <dgm:spPr/>
      <dgm:t>
        <a:bodyPr/>
        <a:lstStyle/>
        <a:p>
          <a:endParaRPr lang="en-US"/>
        </a:p>
      </dgm:t>
    </dgm:pt>
    <dgm:pt modelId="{4BD8C88E-D510-4016-9AC5-68CECD6FC801}">
      <dgm:prSet/>
      <dgm:spPr/>
      <dgm:t>
        <a:bodyPr/>
        <a:lstStyle/>
        <a:p>
          <a:r>
            <a:rPr lang="en-US" dirty="0"/>
            <a:t>E-PDF</a:t>
          </a:r>
          <a:r>
            <a:rPr lang="zh-CN" dirty="0"/>
            <a:t>功课及考试</a:t>
          </a:r>
          <a:endParaRPr lang="en-US" dirty="0"/>
        </a:p>
      </dgm:t>
    </dgm:pt>
    <dgm:pt modelId="{4BD0DD9D-5D28-41DF-A198-F172F51929C4}" type="parTrans" cxnId="{CDE9644E-ECB3-4F56-9A80-AC2A5CACEC7F}">
      <dgm:prSet/>
      <dgm:spPr/>
      <dgm:t>
        <a:bodyPr/>
        <a:lstStyle/>
        <a:p>
          <a:endParaRPr lang="en-US"/>
        </a:p>
      </dgm:t>
    </dgm:pt>
    <dgm:pt modelId="{A5CA0D97-92B4-4AD1-88EF-CD8198B9A322}" type="sibTrans" cxnId="{CDE9644E-ECB3-4F56-9A80-AC2A5CACEC7F}">
      <dgm:prSet/>
      <dgm:spPr/>
      <dgm:t>
        <a:bodyPr/>
        <a:lstStyle/>
        <a:p>
          <a:endParaRPr lang="en-US"/>
        </a:p>
      </dgm:t>
    </dgm:pt>
    <dgm:pt modelId="{2BF4D2E0-1D59-48F2-B46D-548B36F9B91D}">
      <dgm:prSet/>
      <dgm:spPr/>
      <dgm:t>
        <a:bodyPr/>
        <a:lstStyle/>
        <a:p>
          <a:r>
            <a:rPr lang="zh-CN" dirty="0"/>
            <a:t>证书</a:t>
          </a:r>
          <a:endParaRPr lang="en-US" dirty="0"/>
        </a:p>
      </dgm:t>
    </dgm:pt>
    <dgm:pt modelId="{3F09899E-EB39-4FC0-B2BF-8B72EBF8B1E1}" type="parTrans" cxnId="{E2A78ABB-5099-4812-9774-0522E8965841}">
      <dgm:prSet/>
      <dgm:spPr/>
      <dgm:t>
        <a:bodyPr/>
        <a:lstStyle/>
        <a:p>
          <a:endParaRPr lang="en-US"/>
        </a:p>
      </dgm:t>
    </dgm:pt>
    <dgm:pt modelId="{C500E398-60D8-480E-A8B5-3A2472AD18AE}" type="sibTrans" cxnId="{E2A78ABB-5099-4812-9774-0522E8965841}">
      <dgm:prSet/>
      <dgm:spPr/>
      <dgm:t>
        <a:bodyPr/>
        <a:lstStyle/>
        <a:p>
          <a:endParaRPr lang="en-US"/>
        </a:p>
      </dgm:t>
    </dgm:pt>
    <dgm:pt modelId="{D102B2F8-9872-4102-A4C6-96570734FEEA}">
      <dgm:prSet/>
      <dgm:spPr/>
      <dgm:t>
        <a:bodyPr/>
        <a:lstStyle/>
        <a:p>
          <a:r>
            <a:rPr lang="zh-CN"/>
            <a:t>线上电子交流社区</a:t>
          </a:r>
          <a:endParaRPr lang="en-US"/>
        </a:p>
      </dgm:t>
    </dgm:pt>
    <dgm:pt modelId="{46280641-AE15-4CF7-BA57-FAB9E660A2DB}" type="parTrans" cxnId="{03D7B19E-DF66-4ED1-8FFC-09DC52354855}">
      <dgm:prSet/>
      <dgm:spPr/>
      <dgm:t>
        <a:bodyPr/>
        <a:lstStyle/>
        <a:p>
          <a:endParaRPr lang="en-US"/>
        </a:p>
      </dgm:t>
    </dgm:pt>
    <dgm:pt modelId="{3DB16DB4-A995-4040-8852-64BF1FCF49AC}" type="sibTrans" cxnId="{03D7B19E-DF66-4ED1-8FFC-09DC52354855}">
      <dgm:prSet/>
      <dgm:spPr/>
      <dgm:t>
        <a:bodyPr/>
        <a:lstStyle/>
        <a:p>
          <a:endParaRPr lang="en-US"/>
        </a:p>
      </dgm:t>
    </dgm:pt>
    <dgm:pt modelId="{C898C030-AF8D-4A4F-8BD6-52CEA7054AB5}">
      <dgm:prSet/>
      <dgm:spPr/>
      <dgm:t>
        <a:bodyPr/>
        <a:lstStyle/>
        <a:p>
          <a:r>
            <a:rPr lang="zh-CN" altLang="en-US" dirty="0"/>
            <a:t>无限复课</a:t>
          </a:r>
          <a:endParaRPr lang="en-US" dirty="0"/>
        </a:p>
      </dgm:t>
    </dgm:pt>
    <dgm:pt modelId="{15364909-6C2D-4F32-BA39-1022D44E2322}" type="parTrans" cxnId="{BB16DC8E-BD48-4799-9BCA-C97D8A841313}">
      <dgm:prSet/>
      <dgm:spPr/>
      <dgm:t>
        <a:bodyPr/>
        <a:lstStyle/>
        <a:p>
          <a:endParaRPr lang="en-US"/>
        </a:p>
      </dgm:t>
    </dgm:pt>
    <dgm:pt modelId="{26FF5AD8-123C-4705-9257-948CDA4E4429}" type="sibTrans" cxnId="{BB16DC8E-BD48-4799-9BCA-C97D8A841313}">
      <dgm:prSet/>
      <dgm:spPr/>
      <dgm:t>
        <a:bodyPr/>
        <a:lstStyle/>
        <a:p>
          <a:endParaRPr lang="en-US"/>
        </a:p>
      </dgm:t>
    </dgm:pt>
    <dgm:pt modelId="{3A0A424A-348C-45C0-99B0-00120D6A81CD}">
      <dgm:prSet/>
      <dgm:spPr/>
      <dgm:t>
        <a:bodyPr/>
        <a:lstStyle/>
        <a:p>
          <a:r>
            <a:rPr lang="zh-CN" altLang="en-US" dirty="0"/>
            <a:t>提供重播</a:t>
          </a:r>
          <a:endParaRPr lang="en-US" dirty="0"/>
        </a:p>
      </dgm:t>
    </dgm:pt>
    <dgm:pt modelId="{8FD7AA2A-F589-4ED8-B339-6728FA6E5534}" type="parTrans" cxnId="{DDE52AA9-FF00-44D0-8B28-B986E87C89D0}">
      <dgm:prSet/>
      <dgm:spPr/>
      <dgm:t>
        <a:bodyPr/>
        <a:lstStyle/>
        <a:p>
          <a:endParaRPr lang="en-US"/>
        </a:p>
      </dgm:t>
    </dgm:pt>
    <dgm:pt modelId="{3D1D292D-87C0-4F7E-9166-EDCBB4278BF0}" type="sibTrans" cxnId="{DDE52AA9-FF00-44D0-8B28-B986E87C89D0}">
      <dgm:prSet/>
      <dgm:spPr/>
      <dgm:t>
        <a:bodyPr/>
        <a:lstStyle/>
        <a:p>
          <a:endParaRPr lang="en-US"/>
        </a:p>
      </dgm:t>
    </dgm:pt>
    <dgm:pt modelId="{71BF4294-CBE1-4632-A542-50CF3407C120}">
      <dgm:prSet/>
      <dgm:spPr/>
      <dgm:t>
        <a:bodyPr/>
        <a:lstStyle/>
        <a:p>
          <a:r>
            <a:rPr lang="zh-CN" altLang="en-US" dirty="0"/>
            <a:t>提供潘</a:t>
          </a:r>
          <a:r>
            <a:rPr lang="en-US" altLang="zh-CN" dirty="0"/>
            <a:t>sir</a:t>
          </a:r>
          <a:r>
            <a:rPr lang="zh-CN" altLang="en-US" dirty="0"/>
            <a:t>私人测量全部元器件的视频</a:t>
          </a:r>
          <a:endParaRPr lang="en-US" dirty="0"/>
        </a:p>
      </dgm:t>
    </dgm:pt>
    <dgm:pt modelId="{EC5D1036-FBC3-479D-9CFD-2E97E1C2451D}" type="parTrans" cxnId="{6D7AF59A-F436-4714-A601-4EE47D8D5B3E}">
      <dgm:prSet/>
      <dgm:spPr/>
      <dgm:t>
        <a:bodyPr/>
        <a:lstStyle/>
        <a:p>
          <a:endParaRPr lang="en-US"/>
        </a:p>
      </dgm:t>
    </dgm:pt>
    <dgm:pt modelId="{2266046E-25ED-4A48-8719-06BED57719CD}" type="sibTrans" cxnId="{6D7AF59A-F436-4714-A601-4EE47D8D5B3E}">
      <dgm:prSet/>
      <dgm:spPr/>
      <dgm:t>
        <a:bodyPr/>
        <a:lstStyle/>
        <a:p>
          <a:endParaRPr lang="en-US"/>
        </a:p>
      </dgm:t>
    </dgm:pt>
    <dgm:pt modelId="{7CB1AD64-11E7-4905-B370-0310BC13A9E1}" type="pres">
      <dgm:prSet presAssocID="{D0ADD63A-FD7D-49B3-8E9E-A18A2D4C1B94}" presName="linear" presStyleCnt="0">
        <dgm:presLayoutVars>
          <dgm:animLvl val="lvl"/>
          <dgm:resizeHandles val="exact"/>
        </dgm:presLayoutVars>
      </dgm:prSet>
      <dgm:spPr/>
    </dgm:pt>
    <dgm:pt modelId="{22CE3921-E5AC-4014-BF9D-BB243896EF8F}" type="pres">
      <dgm:prSet presAssocID="{CF41BA39-BFC8-47D5-8C16-B281675ABAD0}" presName="parentText" presStyleLbl="node1" presStyleIdx="0" presStyleCnt="8" custLinFactNeighborY="-31644">
        <dgm:presLayoutVars>
          <dgm:chMax val="0"/>
          <dgm:bulletEnabled val="1"/>
        </dgm:presLayoutVars>
      </dgm:prSet>
      <dgm:spPr/>
    </dgm:pt>
    <dgm:pt modelId="{ADB55406-1F6C-4C83-8AA4-08E2BF3E1D55}" type="pres">
      <dgm:prSet presAssocID="{F3678C98-ADFE-4E01-A26E-D4FCEDAEAB38}" presName="spacer" presStyleCnt="0"/>
      <dgm:spPr/>
    </dgm:pt>
    <dgm:pt modelId="{9920BC18-D8D5-4593-8622-0670395E9D16}" type="pres">
      <dgm:prSet presAssocID="{5EAEBF61-3758-428C-B140-350E05C6210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B2A84912-0AF0-42B1-B6BD-693EB88C62F2}" type="pres">
      <dgm:prSet presAssocID="{8522EE0F-9F5E-4B42-9492-189F9FBC25E2}" presName="spacer" presStyleCnt="0"/>
      <dgm:spPr/>
    </dgm:pt>
    <dgm:pt modelId="{D5F534E7-1951-4616-AFA6-46D8B74767D6}" type="pres">
      <dgm:prSet presAssocID="{4BD8C88E-D510-4016-9AC5-68CECD6FC80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D2C87A18-48C0-4B94-B69E-E94787883618}" type="pres">
      <dgm:prSet presAssocID="{A5CA0D97-92B4-4AD1-88EF-CD8198B9A322}" presName="spacer" presStyleCnt="0"/>
      <dgm:spPr/>
    </dgm:pt>
    <dgm:pt modelId="{FDA45390-2FA1-4794-8693-8F9E17AA7410}" type="pres">
      <dgm:prSet presAssocID="{2BF4D2E0-1D59-48F2-B46D-548B36F9B91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286C800-C307-4EF8-A3D0-69709406EAFA}" type="pres">
      <dgm:prSet presAssocID="{C500E398-60D8-480E-A8B5-3A2472AD18AE}" presName="spacer" presStyleCnt="0"/>
      <dgm:spPr/>
    </dgm:pt>
    <dgm:pt modelId="{1B852186-2825-426E-96FA-F38B9079B036}" type="pres">
      <dgm:prSet presAssocID="{D102B2F8-9872-4102-A4C6-96570734FEEA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16ECF6F-094D-4F6C-939D-2A1576345A5E}" type="pres">
      <dgm:prSet presAssocID="{3DB16DB4-A995-4040-8852-64BF1FCF49AC}" presName="spacer" presStyleCnt="0"/>
      <dgm:spPr/>
    </dgm:pt>
    <dgm:pt modelId="{ABB50741-3769-4228-8CCC-A7E13A623B96}" type="pres">
      <dgm:prSet presAssocID="{C898C030-AF8D-4A4F-8BD6-52CEA7054AB5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BFC9E668-552F-4AFC-B4CA-91925C80A74E}" type="pres">
      <dgm:prSet presAssocID="{26FF5AD8-123C-4705-9257-948CDA4E4429}" presName="spacer" presStyleCnt="0"/>
      <dgm:spPr/>
    </dgm:pt>
    <dgm:pt modelId="{F0BD338C-A6E9-442C-A083-F3A581937678}" type="pres">
      <dgm:prSet presAssocID="{3A0A424A-348C-45C0-99B0-00120D6A81CD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C5EC08D1-CC77-4198-97C7-E794505A9025}" type="pres">
      <dgm:prSet presAssocID="{3D1D292D-87C0-4F7E-9166-EDCBB4278BF0}" presName="spacer" presStyleCnt="0"/>
      <dgm:spPr/>
    </dgm:pt>
    <dgm:pt modelId="{6EA47392-1C73-4433-BC38-B81AA7CB9184}" type="pres">
      <dgm:prSet presAssocID="{71BF4294-CBE1-4632-A542-50CF3407C120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16E20812-6ADE-4E00-89C6-EC2F7A4B1B6E}" srcId="{D0ADD63A-FD7D-49B3-8E9E-A18A2D4C1B94}" destId="{5EAEBF61-3758-428C-B140-350E05C6210B}" srcOrd="1" destOrd="0" parTransId="{545134E7-F13E-41DA-9C3C-BD6A83C95407}" sibTransId="{8522EE0F-9F5E-4B42-9492-189F9FBC25E2}"/>
    <dgm:cxn modelId="{2C3E5812-7C4E-49CB-862A-AF7E863AFA3E}" type="presOf" srcId="{2BF4D2E0-1D59-48F2-B46D-548B36F9B91D}" destId="{FDA45390-2FA1-4794-8693-8F9E17AA7410}" srcOrd="0" destOrd="0" presId="urn:microsoft.com/office/officeart/2005/8/layout/vList2"/>
    <dgm:cxn modelId="{04B6E548-74D7-4423-9AC9-E9E611984647}" srcId="{D0ADD63A-FD7D-49B3-8E9E-A18A2D4C1B94}" destId="{CF41BA39-BFC8-47D5-8C16-B281675ABAD0}" srcOrd="0" destOrd="0" parTransId="{96F67EA1-98C2-44F4-843B-2727EB85976D}" sibTransId="{F3678C98-ADFE-4E01-A26E-D4FCEDAEAB38}"/>
    <dgm:cxn modelId="{44AB7D6C-644A-4836-9A4E-E6FDB1BA2EC3}" type="presOf" srcId="{5EAEBF61-3758-428C-B140-350E05C6210B}" destId="{9920BC18-D8D5-4593-8622-0670395E9D16}" srcOrd="0" destOrd="0" presId="urn:microsoft.com/office/officeart/2005/8/layout/vList2"/>
    <dgm:cxn modelId="{CDE9644E-ECB3-4F56-9A80-AC2A5CACEC7F}" srcId="{D0ADD63A-FD7D-49B3-8E9E-A18A2D4C1B94}" destId="{4BD8C88E-D510-4016-9AC5-68CECD6FC801}" srcOrd="2" destOrd="0" parTransId="{4BD0DD9D-5D28-41DF-A198-F172F51929C4}" sibTransId="{A5CA0D97-92B4-4AD1-88EF-CD8198B9A322}"/>
    <dgm:cxn modelId="{CF51F575-30E2-4973-A542-1C67AEF987A4}" type="presOf" srcId="{CF41BA39-BFC8-47D5-8C16-B281675ABAD0}" destId="{22CE3921-E5AC-4014-BF9D-BB243896EF8F}" srcOrd="0" destOrd="0" presId="urn:microsoft.com/office/officeart/2005/8/layout/vList2"/>
    <dgm:cxn modelId="{99288079-FEB5-43AD-99F1-F8AAD8E197FD}" type="presOf" srcId="{4BD8C88E-D510-4016-9AC5-68CECD6FC801}" destId="{D5F534E7-1951-4616-AFA6-46D8B74767D6}" srcOrd="0" destOrd="0" presId="urn:microsoft.com/office/officeart/2005/8/layout/vList2"/>
    <dgm:cxn modelId="{68D67F80-3480-4743-9DA8-53425DE3623F}" type="presOf" srcId="{3A0A424A-348C-45C0-99B0-00120D6A81CD}" destId="{F0BD338C-A6E9-442C-A083-F3A581937678}" srcOrd="0" destOrd="0" presId="urn:microsoft.com/office/officeart/2005/8/layout/vList2"/>
    <dgm:cxn modelId="{BB16DC8E-BD48-4799-9BCA-C97D8A841313}" srcId="{D0ADD63A-FD7D-49B3-8E9E-A18A2D4C1B94}" destId="{C898C030-AF8D-4A4F-8BD6-52CEA7054AB5}" srcOrd="5" destOrd="0" parTransId="{15364909-6C2D-4F32-BA39-1022D44E2322}" sibTransId="{26FF5AD8-123C-4705-9257-948CDA4E4429}"/>
    <dgm:cxn modelId="{6D7AF59A-F436-4714-A601-4EE47D8D5B3E}" srcId="{D0ADD63A-FD7D-49B3-8E9E-A18A2D4C1B94}" destId="{71BF4294-CBE1-4632-A542-50CF3407C120}" srcOrd="7" destOrd="0" parTransId="{EC5D1036-FBC3-479D-9CFD-2E97E1C2451D}" sibTransId="{2266046E-25ED-4A48-8719-06BED57719CD}"/>
    <dgm:cxn modelId="{03D7B19E-DF66-4ED1-8FFC-09DC52354855}" srcId="{D0ADD63A-FD7D-49B3-8E9E-A18A2D4C1B94}" destId="{D102B2F8-9872-4102-A4C6-96570734FEEA}" srcOrd="4" destOrd="0" parTransId="{46280641-AE15-4CF7-BA57-FAB9E660A2DB}" sibTransId="{3DB16DB4-A995-4040-8852-64BF1FCF49AC}"/>
    <dgm:cxn modelId="{83DDA4A5-5C65-44C9-ABD5-F4BAF849264E}" type="presOf" srcId="{C898C030-AF8D-4A4F-8BD6-52CEA7054AB5}" destId="{ABB50741-3769-4228-8CCC-A7E13A623B96}" srcOrd="0" destOrd="0" presId="urn:microsoft.com/office/officeart/2005/8/layout/vList2"/>
    <dgm:cxn modelId="{DDE52AA9-FF00-44D0-8B28-B986E87C89D0}" srcId="{D0ADD63A-FD7D-49B3-8E9E-A18A2D4C1B94}" destId="{3A0A424A-348C-45C0-99B0-00120D6A81CD}" srcOrd="6" destOrd="0" parTransId="{8FD7AA2A-F589-4ED8-B339-6728FA6E5534}" sibTransId="{3D1D292D-87C0-4F7E-9166-EDCBB4278BF0}"/>
    <dgm:cxn modelId="{E2A78ABB-5099-4812-9774-0522E8965841}" srcId="{D0ADD63A-FD7D-49B3-8E9E-A18A2D4C1B94}" destId="{2BF4D2E0-1D59-48F2-B46D-548B36F9B91D}" srcOrd="3" destOrd="0" parTransId="{3F09899E-EB39-4FC0-B2BF-8B72EBF8B1E1}" sibTransId="{C500E398-60D8-480E-A8B5-3A2472AD18AE}"/>
    <dgm:cxn modelId="{F760B7F0-63AE-4298-A83F-3DC4FEB4C0A6}" type="presOf" srcId="{71BF4294-CBE1-4632-A542-50CF3407C120}" destId="{6EA47392-1C73-4433-BC38-B81AA7CB9184}" srcOrd="0" destOrd="0" presId="urn:microsoft.com/office/officeart/2005/8/layout/vList2"/>
    <dgm:cxn modelId="{E77C5FF4-1097-46B6-9536-41D24F148023}" type="presOf" srcId="{D102B2F8-9872-4102-A4C6-96570734FEEA}" destId="{1B852186-2825-426E-96FA-F38B9079B036}" srcOrd="0" destOrd="0" presId="urn:microsoft.com/office/officeart/2005/8/layout/vList2"/>
    <dgm:cxn modelId="{DCB4E4F5-603F-4F39-B7F1-5180F572FEAD}" type="presOf" srcId="{D0ADD63A-FD7D-49B3-8E9E-A18A2D4C1B94}" destId="{7CB1AD64-11E7-4905-B370-0310BC13A9E1}" srcOrd="0" destOrd="0" presId="urn:microsoft.com/office/officeart/2005/8/layout/vList2"/>
    <dgm:cxn modelId="{5586A385-92E9-441F-98C7-589DA99ADF1F}" type="presParOf" srcId="{7CB1AD64-11E7-4905-B370-0310BC13A9E1}" destId="{22CE3921-E5AC-4014-BF9D-BB243896EF8F}" srcOrd="0" destOrd="0" presId="urn:microsoft.com/office/officeart/2005/8/layout/vList2"/>
    <dgm:cxn modelId="{2D41E0DB-6EED-4AFC-AAFC-969AD481E909}" type="presParOf" srcId="{7CB1AD64-11E7-4905-B370-0310BC13A9E1}" destId="{ADB55406-1F6C-4C83-8AA4-08E2BF3E1D55}" srcOrd="1" destOrd="0" presId="urn:microsoft.com/office/officeart/2005/8/layout/vList2"/>
    <dgm:cxn modelId="{0315CE4E-B2B1-4824-A328-958387EE2D77}" type="presParOf" srcId="{7CB1AD64-11E7-4905-B370-0310BC13A9E1}" destId="{9920BC18-D8D5-4593-8622-0670395E9D16}" srcOrd="2" destOrd="0" presId="urn:microsoft.com/office/officeart/2005/8/layout/vList2"/>
    <dgm:cxn modelId="{E620E43C-DFD6-4499-85EA-5BF6C173B2A8}" type="presParOf" srcId="{7CB1AD64-11E7-4905-B370-0310BC13A9E1}" destId="{B2A84912-0AF0-42B1-B6BD-693EB88C62F2}" srcOrd="3" destOrd="0" presId="urn:microsoft.com/office/officeart/2005/8/layout/vList2"/>
    <dgm:cxn modelId="{69791901-C4EB-4774-862D-D5C90864B2A8}" type="presParOf" srcId="{7CB1AD64-11E7-4905-B370-0310BC13A9E1}" destId="{D5F534E7-1951-4616-AFA6-46D8B74767D6}" srcOrd="4" destOrd="0" presId="urn:microsoft.com/office/officeart/2005/8/layout/vList2"/>
    <dgm:cxn modelId="{C7620BED-8951-4B04-9262-81AF5D500297}" type="presParOf" srcId="{7CB1AD64-11E7-4905-B370-0310BC13A9E1}" destId="{D2C87A18-48C0-4B94-B69E-E94787883618}" srcOrd="5" destOrd="0" presId="urn:microsoft.com/office/officeart/2005/8/layout/vList2"/>
    <dgm:cxn modelId="{A25E262D-9258-48F5-A5C3-1CC760A5EF92}" type="presParOf" srcId="{7CB1AD64-11E7-4905-B370-0310BC13A9E1}" destId="{FDA45390-2FA1-4794-8693-8F9E17AA7410}" srcOrd="6" destOrd="0" presId="urn:microsoft.com/office/officeart/2005/8/layout/vList2"/>
    <dgm:cxn modelId="{A5C91EAB-EE8B-45CF-A637-8047DC6CD844}" type="presParOf" srcId="{7CB1AD64-11E7-4905-B370-0310BC13A9E1}" destId="{4286C800-C307-4EF8-A3D0-69709406EAFA}" srcOrd="7" destOrd="0" presId="urn:microsoft.com/office/officeart/2005/8/layout/vList2"/>
    <dgm:cxn modelId="{3A4F05DD-0C00-4ED9-AEE6-88FD02DCB3DD}" type="presParOf" srcId="{7CB1AD64-11E7-4905-B370-0310BC13A9E1}" destId="{1B852186-2825-426E-96FA-F38B9079B036}" srcOrd="8" destOrd="0" presId="urn:microsoft.com/office/officeart/2005/8/layout/vList2"/>
    <dgm:cxn modelId="{9A59F15B-4DD4-46EB-A28B-2840494AACFB}" type="presParOf" srcId="{7CB1AD64-11E7-4905-B370-0310BC13A9E1}" destId="{B16ECF6F-094D-4F6C-939D-2A1576345A5E}" srcOrd="9" destOrd="0" presId="urn:microsoft.com/office/officeart/2005/8/layout/vList2"/>
    <dgm:cxn modelId="{1EDC9696-14E4-4EBA-92D5-EAF8AEF7269F}" type="presParOf" srcId="{7CB1AD64-11E7-4905-B370-0310BC13A9E1}" destId="{ABB50741-3769-4228-8CCC-A7E13A623B96}" srcOrd="10" destOrd="0" presId="urn:microsoft.com/office/officeart/2005/8/layout/vList2"/>
    <dgm:cxn modelId="{C7DA3745-092D-4FE2-AB9E-1F16D12CD3AD}" type="presParOf" srcId="{7CB1AD64-11E7-4905-B370-0310BC13A9E1}" destId="{BFC9E668-552F-4AFC-B4CA-91925C80A74E}" srcOrd="11" destOrd="0" presId="urn:microsoft.com/office/officeart/2005/8/layout/vList2"/>
    <dgm:cxn modelId="{C3522F5B-1383-47C5-8196-4EF775E41FE0}" type="presParOf" srcId="{7CB1AD64-11E7-4905-B370-0310BC13A9E1}" destId="{F0BD338C-A6E9-442C-A083-F3A581937678}" srcOrd="12" destOrd="0" presId="urn:microsoft.com/office/officeart/2005/8/layout/vList2"/>
    <dgm:cxn modelId="{7537DFE6-86B8-4938-9831-3C670A1D5287}" type="presParOf" srcId="{7CB1AD64-11E7-4905-B370-0310BC13A9E1}" destId="{C5EC08D1-CC77-4198-97C7-E794505A9025}" srcOrd="13" destOrd="0" presId="urn:microsoft.com/office/officeart/2005/8/layout/vList2"/>
    <dgm:cxn modelId="{F9DEF1FB-41D6-40D8-8F51-F32DF1A9C5FC}" type="presParOf" srcId="{7CB1AD64-11E7-4905-B370-0310BC13A9E1}" destId="{6EA47392-1C73-4433-BC38-B81AA7CB918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CF3C5-E030-4B7E-85FE-F389A1244DAE}">
      <dsp:nvSpPr>
        <dsp:cNvPr id="0" name=""/>
        <dsp:cNvSpPr/>
      </dsp:nvSpPr>
      <dsp:spPr>
        <a:xfrm>
          <a:off x="0" y="719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852B7-05D2-4DA4-B344-27D3E7DFFBB4}">
      <dsp:nvSpPr>
        <dsp:cNvPr id="0" name=""/>
        <dsp:cNvSpPr/>
      </dsp:nvSpPr>
      <dsp:spPr>
        <a:xfrm>
          <a:off x="509522" y="379703"/>
          <a:ext cx="926404" cy="926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09E61D-3DCE-45E5-B643-DF7173E508BA}">
      <dsp:nvSpPr>
        <dsp:cNvPr id="0" name=""/>
        <dsp:cNvSpPr/>
      </dsp:nvSpPr>
      <dsp:spPr>
        <a:xfrm>
          <a:off x="1945450" y="719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初级</a:t>
          </a:r>
          <a:r>
            <a:rPr lang="zh-CN" sz="2500" kern="1200" dirty="0"/>
            <a:t>综合电子课程</a:t>
          </a:r>
          <a:endParaRPr lang="en-US" sz="2500" kern="1200" dirty="0"/>
        </a:p>
      </dsp:txBody>
      <dsp:txXfrm>
        <a:off x="1945450" y="719"/>
        <a:ext cx="4643240" cy="1684372"/>
      </dsp:txXfrm>
    </dsp:sp>
    <dsp:sp modelId="{F61D2BDB-C919-48B5-9203-1C2F7D04B814}">
      <dsp:nvSpPr>
        <dsp:cNvPr id="0" name=""/>
        <dsp:cNvSpPr/>
      </dsp:nvSpPr>
      <dsp:spPr>
        <a:xfrm>
          <a:off x="0" y="2106185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5CD94-4153-47A0-B6EB-5A0F6415AD11}">
      <dsp:nvSpPr>
        <dsp:cNvPr id="0" name=""/>
        <dsp:cNvSpPr/>
      </dsp:nvSpPr>
      <dsp:spPr>
        <a:xfrm>
          <a:off x="509522" y="2485169"/>
          <a:ext cx="926404" cy="9264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F92CB-3008-4B6A-BCE7-C5DFEF293D7A}">
      <dsp:nvSpPr>
        <dsp:cNvPr id="0" name=""/>
        <dsp:cNvSpPr/>
      </dsp:nvSpPr>
      <dsp:spPr>
        <a:xfrm>
          <a:off x="1945450" y="2106185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中级</a:t>
          </a:r>
          <a:r>
            <a:rPr lang="zh-CN" sz="2500" kern="1200" dirty="0"/>
            <a:t>综合电子课程</a:t>
          </a:r>
          <a:endParaRPr lang="en-US" sz="2500" kern="1200" dirty="0"/>
        </a:p>
      </dsp:txBody>
      <dsp:txXfrm>
        <a:off x="1945450" y="2106185"/>
        <a:ext cx="4643240" cy="1684372"/>
      </dsp:txXfrm>
    </dsp:sp>
    <dsp:sp modelId="{9E7235F1-7F56-4EAA-9AF4-93B7C96A7282}">
      <dsp:nvSpPr>
        <dsp:cNvPr id="0" name=""/>
        <dsp:cNvSpPr/>
      </dsp:nvSpPr>
      <dsp:spPr>
        <a:xfrm>
          <a:off x="0" y="4211650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49690-CE1A-40AC-B391-38D6D7A26A10}">
      <dsp:nvSpPr>
        <dsp:cNvPr id="0" name=""/>
        <dsp:cNvSpPr/>
      </dsp:nvSpPr>
      <dsp:spPr>
        <a:xfrm>
          <a:off x="509522" y="4590634"/>
          <a:ext cx="926404" cy="9264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5B2E6-D893-4AA9-A329-8845A623376B}">
      <dsp:nvSpPr>
        <dsp:cNvPr id="0" name=""/>
        <dsp:cNvSpPr/>
      </dsp:nvSpPr>
      <dsp:spPr>
        <a:xfrm>
          <a:off x="1945450" y="4211650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kern="1200"/>
            <a:t>专业电子课程</a:t>
          </a:r>
          <a:endParaRPr lang="en-US" sz="2500" kern="1200"/>
        </a:p>
      </dsp:txBody>
      <dsp:txXfrm>
        <a:off x="1945450" y="4211650"/>
        <a:ext cx="4643240" cy="16843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6863F-0F6E-4D7D-B80A-9DE613CB6176}">
      <dsp:nvSpPr>
        <dsp:cNvPr id="0" name=""/>
        <dsp:cNvSpPr/>
      </dsp:nvSpPr>
      <dsp:spPr>
        <a:xfrm>
          <a:off x="0" y="9871"/>
          <a:ext cx="6588691" cy="2866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Facebook</a:t>
          </a:r>
          <a:r>
            <a:rPr lang="zh-CN" sz="5000" kern="1200"/>
            <a:t>：</a:t>
          </a:r>
          <a:r>
            <a:rPr lang="en-US" sz="5000" kern="1200"/>
            <a:t>POON ELECTRONIC TRAINING CENTRE</a:t>
          </a:r>
        </a:p>
      </dsp:txBody>
      <dsp:txXfrm>
        <a:off x="139931" y="149802"/>
        <a:ext cx="6308829" cy="2586638"/>
      </dsp:txXfrm>
    </dsp:sp>
    <dsp:sp modelId="{FD81B308-C985-4785-B967-AF97CE2974A4}">
      <dsp:nvSpPr>
        <dsp:cNvPr id="0" name=""/>
        <dsp:cNvSpPr/>
      </dsp:nvSpPr>
      <dsp:spPr>
        <a:xfrm>
          <a:off x="0" y="3020371"/>
          <a:ext cx="6588691" cy="28665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 err="1"/>
            <a:t>Whatsapp</a:t>
          </a:r>
          <a:r>
            <a:rPr lang="en-US" sz="5000" kern="1200" dirty="0"/>
            <a:t>:</a:t>
          </a:r>
          <a:br>
            <a:rPr lang="en-US" sz="5000" kern="1200" dirty="0"/>
          </a:br>
          <a:r>
            <a:rPr lang="en-US" sz="5000" kern="1200" dirty="0"/>
            <a:t>0165921092 Min Hui</a:t>
          </a:r>
          <a:br>
            <a:rPr lang="en-US" sz="5000" kern="1200" dirty="0"/>
          </a:br>
          <a:r>
            <a:rPr lang="en-US" sz="5000" kern="1200" dirty="0"/>
            <a:t>0195039944 Brian</a:t>
          </a:r>
        </a:p>
      </dsp:txBody>
      <dsp:txXfrm>
        <a:off x="139931" y="3160302"/>
        <a:ext cx="6308829" cy="2586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69A33-3CC6-44B7-9265-1B9F19636352}">
      <dsp:nvSpPr>
        <dsp:cNvPr id="0" name=""/>
        <dsp:cNvSpPr/>
      </dsp:nvSpPr>
      <dsp:spPr>
        <a:xfrm>
          <a:off x="0" y="190771"/>
          <a:ext cx="6588691" cy="842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维修员常遇到的问题</a:t>
          </a:r>
          <a:r>
            <a:rPr lang="zh-CN" sz="3200" kern="1200" dirty="0"/>
            <a:t>（免费课程）</a:t>
          </a:r>
          <a:endParaRPr lang="en-US" sz="3200" kern="1200" dirty="0"/>
        </a:p>
      </dsp:txBody>
      <dsp:txXfrm>
        <a:off x="41123" y="231894"/>
        <a:ext cx="6506445" cy="760154"/>
      </dsp:txXfrm>
    </dsp:sp>
    <dsp:sp modelId="{35E71710-3F60-44BE-AA25-F4BECE4D9DD6}">
      <dsp:nvSpPr>
        <dsp:cNvPr id="0" name=""/>
        <dsp:cNvSpPr/>
      </dsp:nvSpPr>
      <dsp:spPr>
        <a:xfrm>
          <a:off x="0" y="1125331"/>
          <a:ext cx="6588691" cy="842400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200" kern="1200"/>
            <a:t>电子六大家族</a:t>
          </a:r>
          <a:endParaRPr lang="en-US" sz="3200" kern="1200"/>
        </a:p>
      </dsp:txBody>
      <dsp:txXfrm>
        <a:off x="41123" y="1166454"/>
        <a:ext cx="6506445" cy="760154"/>
      </dsp:txXfrm>
    </dsp:sp>
    <dsp:sp modelId="{96C7E977-0309-454C-AA80-CBBA34481C65}">
      <dsp:nvSpPr>
        <dsp:cNvPr id="0" name=""/>
        <dsp:cNvSpPr/>
      </dsp:nvSpPr>
      <dsp:spPr>
        <a:xfrm>
          <a:off x="0" y="2059891"/>
          <a:ext cx="6588691" cy="842400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200" kern="1200"/>
            <a:t>了解电路工作原理</a:t>
          </a:r>
          <a:endParaRPr lang="en-US" sz="3200" kern="1200"/>
        </a:p>
      </dsp:txBody>
      <dsp:txXfrm>
        <a:off x="41123" y="2101014"/>
        <a:ext cx="6506445" cy="760154"/>
      </dsp:txXfrm>
    </dsp:sp>
    <dsp:sp modelId="{E98DD0AF-AA83-4EB7-BA63-B1C8EFC85B6D}">
      <dsp:nvSpPr>
        <dsp:cNvPr id="0" name=""/>
        <dsp:cNvSpPr/>
      </dsp:nvSpPr>
      <dsp:spPr>
        <a:xfrm>
          <a:off x="0" y="2994451"/>
          <a:ext cx="6588691" cy="842400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在板</a:t>
          </a:r>
          <a:r>
            <a:rPr lang="en-US" altLang="zh-CN" sz="3200" kern="1200" dirty="0"/>
            <a:t>/</a:t>
          </a:r>
          <a:r>
            <a:rPr lang="zh-CN" altLang="en-US" sz="3200" kern="1200" dirty="0"/>
            <a:t>离板测量元器件技巧</a:t>
          </a:r>
          <a:endParaRPr lang="en-US" sz="3200" kern="1200" dirty="0"/>
        </a:p>
      </dsp:txBody>
      <dsp:txXfrm>
        <a:off x="41123" y="3035574"/>
        <a:ext cx="6506445" cy="760154"/>
      </dsp:txXfrm>
    </dsp:sp>
    <dsp:sp modelId="{09A9C9E6-D7AA-4151-AC8F-1CFDE17F5963}">
      <dsp:nvSpPr>
        <dsp:cNvPr id="0" name=""/>
        <dsp:cNvSpPr/>
      </dsp:nvSpPr>
      <dsp:spPr>
        <a:xfrm>
          <a:off x="0" y="3929011"/>
          <a:ext cx="6588691" cy="842400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了解各元器件基本电路工作原理</a:t>
          </a:r>
          <a:endParaRPr lang="en-US" sz="3200" kern="1200" dirty="0"/>
        </a:p>
      </dsp:txBody>
      <dsp:txXfrm>
        <a:off x="41123" y="3970134"/>
        <a:ext cx="6506445" cy="760154"/>
      </dsp:txXfrm>
    </dsp:sp>
    <dsp:sp modelId="{0CF120BB-BC5E-4145-9D72-16A8E671C462}">
      <dsp:nvSpPr>
        <dsp:cNvPr id="0" name=""/>
        <dsp:cNvSpPr/>
      </dsp:nvSpPr>
      <dsp:spPr>
        <a:xfrm>
          <a:off x="0" y="4863571"/>
          <a:ext cx="6588691" cy="842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200" kern="1200" dirty="0"/>
            <a:t>如何有效利用工具找出电路板问题</a:t>
          </a:r>
          <a:endParaRPr lang="en-US" sz="3200" kern="1200" dirty="0"/>
        </a:p>
      </dsp:txBody>
      <dsp:txXfrm>
        <a:off x="41123" y="4904694"/>
        <a:ext cx="6506445" cy="760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69A33-3CC6-44B7-9265-1B9F19636352}">
      <dsp:nvSpPr>
        <dsp:cNvPr id="0" name=""/>
        <dsp:cNvSpPr/>
      </dsp:nvSpPr>
      <dsp:spPr>
        <a:xfrm>
          <a:off x="0" y="449296"/>
          <a:ext cx="6588691" cy="7634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教你找出芯片的功能</a:t>
          </a:r>
          <a:endParaRPr lang="en-US" sz="2900" kern="1200" dirty="0"/>
        </a:p>
      </dsp:txBody>
      <dsp:txXfrm>
        <a:off x="37267" y="486563"/>
        <a:ext cx="6514157" cy="688891"/>
      </dsp:txXfrm>
    </dsp:sp>
    <dsp:sp modelId="{35E71710-3F60-44BE-AA25-F4BECE4D9DD6}">
      <dsp:nvSpPr>
        <dsp:cNvPr id="0" name=""/>
        <dsp:cNvSpPr/>
      </dsp:nvSpPr>
      <dsp:spPr>
        <a:xfrm>
          <a:off x="0" y="1296241"/>
          <a:ext cx="6588691" cy="763425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电板上通病大揭秘</a:t>
          </a:r>
          <a:endParaRPr lang="en-US" sz="2900" kern="1200" dirty="0"/>
        </a:p>
      </dsp:txBody>
      <dsp:txXfrm>
        <a:off x="37267" y="1333508"/>
        <a:ext cx="6514157" cy="688891"/>
      </dsp:txXfrm>
    </dsp:sp>
    <dsp:sp modelId="{96C7E977-0309-454C-AA80-CBBA34481C65}">
      <dsp:nvSpPr>
        <dsp:cNvPr id="0" name=""/>
        <dsp:cNvSpPr/>
      </dsp:nvSpPr>
      <dsp:spPr>
        <a:xfrm>
          <a:off x="0" y="2143186"/>
          <a:ext cx="6588691" cy="763425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如何从电板针脚找出执行器控制元器件</a:t>
          </a:r>
          <a:endParaRPr lang="en-US" sz="2900" kern="1200" dirty="0"/>
        </a:p>
      </dsp:txBody>
      <dsp:txXfrm>
        <a:off x="37267" y="2180453"/>
        <a:ext cx="6514157" cy="688891"/>
      </dsp:txXfrm>
    </dsp:sp>
    <dsp:sp modelId="{E98DD0AF-AA83-4EB7-BA63-B1C8EFC85B6D}">
      <dsp:nvSpPr>
        <dsp:cNvPr id="0" name=""/>
        <dsp:cNvSpPr/>
      </dsp:nvSpPr>
      <dsp:spPr>
        <a:xfrm>
          <a:off x="0" y="2990131"/>
          <a:ext cx="6588691" cy="763425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如何利用工具找出电源输入</a:t>
          </a:r>
          <a:r>
            <a:rPr lang="en-US" altLang="zh-CN" sz="2900" kern="1200" dirty="0"/>
            <a:t>&amp;GND</a:t>
          </a:r>
          <a:endParaRPr lang="en-US" sz="2900" kern="1200" dirty="0"/>
        </a:p>
      </dsp:txBody>
      <dsp:txXfrm>
        <a:off x="37267" y="3027398"/>
        <a:ext cx="6514157" cy="688891"/>
      </dsp:txXfrm>
    </dsp:sp>
    <dsp:sp modelId="{09A9C9E6-D7AA-4151-AC8F-1CFDE17F5963}">
      <dsp:nvSpPr>
        <dsp:cNvPr id="0" name=""/>
        <dsp:cNvSpPr/>
      </dsp:nvSpPr>
      <dsp:spPr>
        <a:xfrm>
          <a:off x="0" y="3837076"/>
          <a:ext cx="6588691" cy="763425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一次教你看懂电路工作原理</a:t>
          </a:r>
          <a:endParaRPr lang="en-US" sz="2900" kern="1200" dirty="0"/>
        </a:p>
      </dsp:txBody>
      <dsp:txXfrm>
        <a:off x="37267" y="3874343"/>
        <a:ext cx="6514157" cy="688891"/>
      </dsp:txXfrm>
    </dsp:sp>
    <dsp:sp modelId="{0CF120BB-BC5E-4145-9D72-16A8E671C462}">
      <dsp:nvSpPr>
        <dsp:cNvPr id="0" name=""/>
        <dsp:cNvSpPr/>
      </dsp:nvSpPr>
      <dsp:spPr>
        <a:xfrm>
          <a:off x="0" y="4684021"/>
          <a:ext cx="6588691" cy="7634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如何分析电路图找出故障点</a:t>
          </a:r>
          <a:endParaRPr lang="en-US" sz="2900" kern="1200" dirty="0"/>
        </a:p>
      </dsp:txBody>
      <dsp:txXfrm>
        <a:off x="37267" y="4721288"/>
        <a:ext cx="6514157" cy="6888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69A33-3CC6-44B7-9265-1B9F19636352}">
      <dsp:nvSpPr>
        <dsp:cNvPr id="0" name=""/>
        <dsp:cNvSpPr/>
      </dsp:nvSpPr>
      <dsp:spPr>
        <a:xfrm>
          <a:off x="0" y="18421"/>
          <a:ext cx="6588691" cy="8950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400" kern="1200" dirty="0"/>
            <a:t>汽车</a:t>
          </a:r>
          <a:r>
            <a:rPr lang="en-US" altLang="zh-CN" sz="3400" kern="1200" dirty="0"/>
            <a:t>ECU</a:t>
          </a:r>
          <a:r>
            <a:rPr lang="zh-CN" altLang="en-US" sz="3400" kern="1200" dirty="0"/>
            <a:t>内部组成及结构</a:t>
          </a:r>
          <a:endParaRPr lang="en-US" sz="3400" kern="1200" dirty="0"/>
        </a:p>
      </dsp:txBody>
      <dsp:txXfrm>
        <a:off x="43693" y="62114"/>
        <a:ext cx="6501305" cy="807664"/>
      </dsp:txXfrm>
    </dsp:sp>
    <dsp:sp modelId="{35E71710-3F60-44BE-AA25-F4BECE4D9DD6}">
      <dsp:nvSpPr>
        <dsp:cNvPr id="0" name=""/>
        <dsp:cNvSpPr/>
      </dsp:nvSpPr>
      <dsp:spPr>
        <a:xfrm>
          <a:off x="0" y="1011391"/>
          <a:ext cx="6588691" cy="895050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400" kern="1200" dirty="0"/>
            <a:t>1</a:t>
          </a:r>
          <a:r>
            <a:rPr lang="zh-CN" altLang="en-US" sz="3400" kern="1200" dirty="0"/>
            <a:t>种汽车</a:t>
          </a:r>
          <a:r>
            <a:rPr lang="en-US" altLang="zh-CN" sz="3400" kern="1200" dirty="0"/>
            <a:t>ECU</a:t>
          </a:r>
          <a:r>
            <a:rPr lang="zh-CN" altLang="en-US" sz="3400" kern="1200" dirty="0"/>
            <a:t>内部电路大揭秘</a:t>
          </a:r>
          <a:endParaRPr lang="en-US" sz="3400" kern="1200" dirty="0"/>
        </a:p>
      </dsp:txBody>
      <dsp:txXfrm>
        <a:off x="43693" y="1055084"/>
        <a:ext cx="6501305" cy="807664"/>
      </dsp:txXfrm>
    </dsp:sp>
    <dsp:sp modelId="{96C7E977-0309-454C-AA80-CBBA34481C65}">
      <dsp:nvSpPr>
        <dsp:cNvPr id="0" name=""/>
        <dsp:cNvSpPr/>
      </dsp:nvSpPr>
      <dsp:spPr>
        <a:xfrm>
          <a:off x="0" y="2004361"/>
          <a:ext cx="6588691" cy="895050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400" kern="1200" dirty="0"/>
            <a:t>汽车</a:t>
          </a:r>
          <a:r>
            <a:rPr lang="en-US" altLang="zh-CN" sz="3400" kern="1200" dirty="0"/>
            <a:t>ECU</a:t>
          </a:r>
          <a:r>
            <a:rPr lang="zh-CN" altLang="en-US" sz="3400" kern="1200" dirty="0"/>
            <a:t>芯片的种类及作用</a:t>
          </a:r>
          <a:endParaRPr lang="en-US" sz="3400" kern="1200" dirty="0"/>
        </a:p>
      </dsp:txBody>
      <dsp:txXfrm>
        <a:off x="43693" y="2048054"/>
        <a:ext cx="6501305" cy="807664"/>
      </dsp:txXfrm>
    </dsp:sp>
    <dsp:sp modelId="{E98DD0AF-AA83-4EB7-BA63-B1C8EFC85B6D}">
      <dsp:nvSpPr>
        <dsp:cNvPr id="0" name=""/>
        <dsp:cNvSpPr/>
      </dsp:nvSpPr>
      <dsp:spPr>
        <a:xfrm>
          <a:off x="0" y="2997331"/>
          <a:ext cx="6588691" cy="895050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400" kern="1200" dirty="0"/>
            <a:t>汽车</a:t>
          </a:r>
          <a:r>
            <a:rPr lang="en-US" altLang="zh-CN" sz="3400" kern="1200" dirty="0"/>
            <a:t>ECU</a:t>
          </a:r>
          <a:r>
            <a:rPr lang="zh-CN" altLang="en-US" sz="3400" kern="1200" dirty="0"/>
            <a:t>易损元器件大揭秘</a:t>
          </a:r>
          <a:endParaRPr lang="en-US" sz="3400" kern="1200" dirty="0"/>
        </a:p>
      </dsp:txBody>
      <dsp:txXfrm>
        <a:off x="43693" y="3041024"/>
        <a:ext cx="6501305" cy="807664"/>
      </dsp:txXfrm>
    </dsp:sp>
    <dsp:sp modelId="{09A9C9E6-D7AA-4151-AC8F-1CFDE17F5963}">
      <dsp:nvSpPr>
        <dsp:cNvPr id="0" name=""/>
        <dsp:cNvSpPr/>
      </dsp:nvSpPr>
      <dsp:spPr>
        <a:xfrm>
          <a:off x="0" y="3990301"/>
          <a:ext cx="6588691" cy="895050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400" kern="1200" dirty="0"/>
            <a:t>ECU</a:t>
          </a:r>
          <a:r>
            <a:rPr lang="zh-CN" altLang="en-US" sz="3400" kern="1200" dirty="0"/>
            <a:t>通病及常见故障大揭秘</a:t>
          </a:r>
          <a:endParaRPr lang="en-US" sz="3400" kern="1200" dirty="0"/>
        </a:p>
      </dsp:txBody>
      <dsp:txXfrm>
        <a:off x="43693" y="4033994"/>
        <a:ext cx="6501305" cy="807664"/>
      </dsp:txXfrm>
    </dsp:sp>
    <dsp:sp modelId="{0CF120BB-BC5E-4145-9D72-16A8E671C462}">
      <dsp:nvSpPr>
        <dsp:cNvPr id="0" name=""/>
        <dsp:cNvSpPr/>
      </dsp:nvSpPr>
      <dsp:spPr>
        <a:xfrm>
          <a:off x="0" y="4983271"/>
          <a:ext cx="6588691" cy="8950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400" kern="1200" dirty="0"/>
            <a:t>简单工具修汽车</a:t>
          </a:r>
          <a:r>
            <a:rPr lang="en-US" altLang="zh-CN" sz="3400" kern="1200" dirty="0"/>
            <a:t>ECU</a:t>
          </a:r>
          <a:endParaRPr lang="en-US" sz="3400" kern="1200" dirty="0"/>
        </a:p>
      </dsp:txBody>
      <dsp:txXfrm>
        <a:off x="43693" y="5026964"/>
        <a:ext cx="6501305" cy="807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E220F-6586-4292-AFC9-78AA2F5A8C92}">
      <dsp:nvSpPr>
        <dsp:cNvPr id="0" name=""/>
        <dsp:cNvSpPr/>
      </dsp:nvSpPr>
      <dsp:spPr>
        <a:xfrm>
          <a:off x="0" y="750"/>
          <a:ext cx="6588691" cy="25608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467E1-B689-499B-B1E9-E70CEAE00A48}">
      <dsp:nvSpPr>
        <dsp:cNvPr id="0" name=""/>
        <dsp:cNvSpPr/>
      </dsp:nvSpPr>
      <dsp:spPr>
        <a:xfrm>
          <a:off x="774654" y="576939"/>
          <a:ext cx="1408461" cy="14084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F76BD-7797-40FA-94D3-20F2EBDA3115}">
      <dsp:nvSpPr>
        <dsp:cNvPr id="0" name=""/>
        <dsp:cNvSpPr/>
      </dsp:nvSpPr>
      <dsp:spPr>
        <a:xfrm>
          <a:off x="2957770" y="387770"/>
          <a:ext cx="3427913" cy="2560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022" tIns="271022" rIns="271022" bIns="27102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初级</a:t>
          </a:r>
          <a:r>
            <a:rPr lang="zh-CN" sz="1800" kern="1200" dirty="0"/>
            <a:t>班：</a:t>
          </a:r>
          <a:endParaRPr lang="en-US" altLang="zh-CN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800" kern="1200" dirty="0"/>
            <a:t>1) 23/11/2020-27/11/2020</a:t>
          </a:r>
          <a:r>
            <a:rPr lang="zh-CN" sz="1800" kern="1200" dirty="0"/>
            <a:t>（</a:t>
          </a:r>
          <a:r>
            <a:rPr lang="en-US" sz="1800" kern="1200" dirty="0"/>
            <a:t>8.</a:t>
          </a:r>
          <a:r>
            <a:rPr lang="en-US" altLang="zh-CN" sz="1800" kern="1200" dirty="0"/>
            <a:t>3</a:t>
          </a:r>
          <a:r>
            <a:rPr lang="en-US" sz="1800" kern="1200" dirty="0"/>
            <a:t>0-1</a:t>
          </a:r>
          <a:r>
            <a:rPr lang="en-US" altLang="zh-CN" sz="1800" kern="1200" dirty="0"/>
            <a:t>0</a:t>
          </a:r>
          <a:r>
            <a:rPr lang="en-US" sz="1800" kern="1200" dirty="0"/>
            <a:t>.</a:t>
          </a:r>
          <a:r>
            <a:rPr lang="en-US" altLang="zh-CN" sz="1800" kern="1200" dirty="0"/>
            <a:t>3</a:t>
          </a:r>
          <a:r>
            <a:rPr lang="en-US" sz="1800" kern="1200" dirty="0"/>
            <a:t>0pm</a:t>
          </a:r>
          <a:r>
            <a:rPr lang="zh-CN" sz="1800" kern="1200" dirty="0"/>
            <a:t>）</a:t>
          </a:r>
          <a:endParaRPr lang="en-US" altLang="zh-CN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800" kern="1200" dirty="0"/>
            <a:t>2) 28/12/2020-1/1/2021( 8.30-10.30pm)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800" kern="1200" dirty="0"/>
            <a:t>3) 18/1/2021-22/1/2021(8.30-10.30pm)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957770" y="387770"/>
        <a:ext cx="3427913" cy="2560839"/>
      </dsp:txXfrm>
    </dsp:sp>
    <dsp:sp modelId="{7FBD1C2B-78F5-4F14-9BBB-B4998B39E33B}">
      <dsp:nvSpPr>
        <dsp:cNvPr id="0" name=""/>
        <dsp:cNvSpPr/>
      </dsp:nvSpPr>
      <dsp:spPr>
        <a:xfrm>
          <a:off x="0" y="3335152"/>
          <a:ext cx="6588691" cy="178679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F09ED-261C-4BBC-86A7-7C824CC373FF}">
      <dsp:nvSpPr>
        <dsp:cNvPr id="0" name=""/>
        <dsp:cNvSpPr/>
      </dsp:nvSpPr>
      <dsp:spPr>
        <a:xfrm>
          <a:off x="774654" y="3524321"/>
          <a:ext cx="1408461" cy="14084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A6D5A-5282-48FA-9DC8-1CE093F0C55B}">
      <dsp:nvSpPr>
        <dsp:cNvPr id="0" name=""/>
        <dsp:cNvSpPr/>
      </dsp:nvSpPr>
      <dsp:spPr>
        <a:xfrm>
          <a:off x="2957770" y="3335152"/>
          <a:ext cx="3427913" cy="2560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022" tIns="271022" rIns="271022" bIns="2710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中级班</a:t>
          </a:r>
          <a:r>
            <a:rPr lang="zh-CN" sz="2500" kern="1200" dirty="0"/>
            <a:t>：</a:t>
          </a:r>
          <a:r>
            <a:rPr lang="en-US" altLang="zh-CN" sz="2500" kern="1200" dirty="0"/>
            <a:t>24</a:t>
          </a:r>
          <a:r>
            <a:rPr lang="en-US" sz="2500" kern="1200" dirty="0"/>
            <a:t>/</a:t>
          </a:r>
          <a:r>
            <a:rPr lang="en-US" altLang="zh-CN" sz="2500" kern="1200" dirty="0"/>
            <a:t>1/2020</a:t>
          </a:r>
          <a:r>
            <a:rPr lang="en-US" sz="2500" kern="1200" dirty="0"/>
            <a:t>-</a:t>
          </a:r>
          <a:r>
            <a:rPr lang="en-US" altLang="zh-CN" sz="2500" kern="1200" dirty="0"/>
            <a:t>30</a:t>
          </a:r>
          <a:r>
            <a:rPr lang="en-US" sz="2500" kern="1200" dirty="0"/>
            <a:t>/</a:t>
          </a:r>
          <a:r>
            <a:rPr lang="en-US" altLang="zh-CN" sz="2500" kern="1200" dirty="0"/>
            <a:t>1/2020</a:t>
          </a:r>
          <a:r>
            <a:rPr lang="zh-CN" sz="2500" kern="1200" dirty="0"/>
            <a:t>（</a:t>
          </a:r>
          <a:r>
            <a:rPr lang="en-US" sz="2500" kern="1200" dirty="0"/>
            <a:t>8.</a:t>
          </a:r>
          <a:r>
            <a:rPr lang="en-US" altLang="zh-CN" sz="2500" kern="1200" dirty="0"/>
            <a:t>3</a:t>
          </a:r>
          <a:r>
            <a:rPr lang="en-US" sz="2500" kern="1200" dirty="0"/>
            <a:t>0-10.</a:t>
          </a:r>
          <a:r>
            <a:rPr lang="en-US" altLang="zh-CN" sz="2500" kern="1200" dirty="0"/>
            <a:t>3</a:t>
          </a:r>
          <a:r>
            <a:rPr lang="en-US" sz="2500" kern="1200" dirty="0"/>
            <a:t>0pm</a:t>
          </a:r>
          <a:r>
            <a:rPr lang="zh-CN" sz="2500" kern="1200" dirty="0"/>
            <a:t>）</a:t>
          </a:r>
          <a:endParaRPr lang="en-US" sz="2500" kern="1200" dirty="0"/>
        </a:p>
      </dsp:txBody>
      <dsp:txXfrm>
        <a:off x="2957770" y="3335152"/>
        <a:ext cx="3427913" cy="25608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E220F-6586-4292-AFC9-78AA2F5A8C92}">
      <dsp:nvSpPr>
        <dsp:cNvPr id="0" name=""/>
        <dsp:cNvSpPr/>
      </dsp:nvSpPr>
      <dsp:spPr>
        <a:xfrm>
          <a:off x="-3252" y="965983"/>
          <a:ext cx="6588691" cy="17621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467E1-B689-499B-B1E9-E70CEAE00A48}">
      <dsp:nvSpPr>
        <dsp:cNvPr id="0" name=""/>
        <dsp:cNvSpPr/>
      </dsp:nvSpPr>
      <dsp:spPr>
        <a:xfrm>
          <a:off x="529789" y="1362461"/>
          <a:ext cx="969167" cy="9691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F76BD-7797-40FA-94D3-20F2EBDA3115}">
      <dsp:nvSpPr>
        <dsp:cNvPr id="0" name=""/>
        <dsp:cNvSpPr/>
      </dsp:nvSpPr>
      <dsp:spPr>
        <a:xfrm>
          <a:off x="2021512" y="965983"/>
          <a:ext cx="4570431" cy="1762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491" tIns="186491" rIns="186491" bIns="18649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专业</a:t>
          </a:r>
          <a:r>
            <a:rPr lang="zh-CN" sz="2500" kern="1200" dirty="0"/>
            <a:t>班</a:t>
          </a:r>
          <a:r>
            <a:rPr lang="zh-CN" altLang="en-US" sz="2500" kern="1200" dirty="0"/>
            <a:t>（汽车）</a:t>
          </a:r>
          <a:r>
            <a:rPr lang="zh-CN" sz="2500" kern="1200" dirty="0"/>
            <a:t>：</a:t>
          </a:r>
          <a:r>
            <a:rPr lang="en-US" altLang="zh-CN" sz="2500" kern="1200" dirty="0"/>
            <a:t>1/3/2021-12/3/2021</a:t>
          </a:r>
          <a:r>
            <a:rPr lang="zh-CN" sz="2500" kern="1200" dirty="0"/>
            <a:t>（</a:t>
          </a:r>
          <a:r>
            <a:rPr lang="en-US" sz="2500" kern="1200" dirty="0"/>
            <a:t>8.</a:t>
          </a:r>
          <a:r>
            <a:rPr lang="en-US" altLang="zh-CN" sz="2500" kern="1200" dirty="0"/>
            <a:t>3</a:t>
          </a:r>
          <a:r>
            <a:rPr lang="en-US" sz="2500" kern="1200" dirty="0"/>
            <a:t>0-1</a:t>
          </a:r>
          <a:r>
            <a:rPr lang="en-US" altLang="zh-CN" sz="2500" kern="1200" dirty="0"/>
            <a:t>0</a:t>
          </a:r>
          <a:r>
            <a:rPr lang="en-US" sz="2500" kern="1200" dirty="0"/>
            <a:t>.</a:t>
          </a:r>
          <a:r>
            <a:rPr lang="en-US" altLang="zh-CN" sz="2500" kern="1200" dirty="0"/>
            <a:t>3</a:t>
          </a:r>
          <a:r>
            <a:rPr lang="en-US" sz="2500" kern="1200" dirty="0"/>
            <a:t>0pm</a:t>
          </a:r>
          <a:r>
            <a:rPr lang="zh-CN" sz="2500" kern="1200" dirty="0"/>
            <a:t>）</a:t>
          </a:r>
          <a:endParaRPr lang="en-US" altLang="zh-CN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2021512" y="965983"/>
        <a:ext cx="4570431" cy="1762122"/>
      </dsp:txXfrm>
    </dsp:sp>
    <dsp:sp modelId="{7FBD1C2B-78F5-4F14-9BBB-B4998B39E33B}">
      <dsp:nvSpPr>
        <dsp:cNvPr id="0" name=""/>
        <dsp:cNvSpPr/>
      </dsp:nvSpPr>
      <dsp:spPr>
        <a:xfrm>
          <a:off x="-3252" y="3168636"/>
          <a:ext cx="6588691" cy="17621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F09ED-261C-4BBC-86A7-7C824CC373FF}">
      <dsp:nvSpPr>
        <dsp:cNvPr id="0" name=""/>
        <dsp:cNvSpPr/>
      </dsp:nvSpPr>
      <dsp:spPr>
        <a:xfrm>
          <a:off x="529789" y="3565114"/>
          <a:ext cx="969167" cy="9691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A6D5A-5282-48FA-9DC8-1CE093F0C55B}">
      <dsp:nvSpPr>
        <dsp:cNvPr id="0" name=""/>
        <dsp:cNvSpPr/>
      </dsp:nvSpPr>
      <dsp:spPr>
        <a:xfrm>
          <a:off x="2031999" y="3168636"/>
          <a:ext cx="4549458" cy="1762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491" tIns="186491" rIns="186491" bIns="18649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专业班（家电）</a:t>
          </a:r>
          <a:r>
            <a:rPr lang="zh-CN" sz="2500" kern="1200" dirty="0"/>
            <a:t>：</a:t>
          </a:r>
          <a:r>
            <a:rPr lang="en-US" altLang="zh-CN" sz="2500" kern="1200" dirty="0"/>
            <a:t>1</a:t>
          </a:r>
          <a:r>
            <a:rPr lang="en-US" sz="2500" kern="1200" dirty="0"/>
            <a:t>/</a:t>
          </a:r>
          <a:r>
            <a:rPr lang="en-US" altLang="zh-CN" sz="2500" kern="1200" dirty="0"/>
            <a:t>4/2021</a:t>
          </a:r>
          <a:r>
            <a:rPr lang="en-US" sz="2500" kern="1200" dirty="0"/>
            <a:t>-</a:t>
          </a:r>
          <a:r>
            <a:rPr lang="en-US" altLang="zh-CN" sz="2500" kern="1200" dirty="0"/>
            <a:t>12</a:t>
          </a:r>
          <a:r>
            <a:rPr lang="en-US" sz="2500" kern="1200" dirty="0"/>
            <a:t>/</a:t>
          </a:r>
          <a:r>
            <a:rPr lang="en-US" altLang="zh-CN" sz="2500" kern="1200" dirty="0"/>
            <a:t>4/2021</a:t>
          </a:r>
          <a:r>
            <a:rPr lang="zh-CN" sz="2500" kern="1200" dirty="0"/>
            <a:t>（</a:t>
          </a:r>
          <a:r>
            <a:rPr lang="en-US" sz="2500" kern="1200" dirty="0"/>
            <a:t>8.</a:t>
          </a:r>
          <a:r>
            <a:rPr lang="en-US" altLang="zh-CN" sz="2500" kern="1200" dirty="0"/>
            <a:t>3</a:t>
          </a:r>
          <a:r>
            <a:rPr lang="en-US" sz="2500" kern="1200" dirty="0"/>
            <a:t>0-10.</a:t>
          </a:r>
          <a:r>
            <a:rPr lang="en-US" altLang="zh-CN" sz="2500" kern="1200" dirty="0"/>
            <a:t>3</a:t>
          </a:r>
          <a:r>
            <a:rPr lang="en-US" sz="2500" kern="1200" dirty="0"/>
            <a:t>0pm</a:t>
          </a:r>
          <a:r>
            <a:rPr lang="zh-CN" sz="2500" kern="1200" dirty="0"/>
            <a:t>）</a:t>
          </a:r>
          <a:endParaRPr lang="en-US" sz="2500" kern="1200" dirty="0"/>
        </a:p>
      </dsp:txBody>
      <dsp:txXfrm>
        <a:off x="2031999" y="3168636"/>
        <a:ext cx="4549458" cy="17621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E220F-6586-4292-AFC9-78AA2F5A8C92}">
      <dsp:nvSpPr>
        <dsp:cNvPr id="0" name=""/>
        <dsp:cNvSpPr/>
      </dsp:nvSpPr>
      <dsp:spPr>
        <a:xfrm>
          <a:off x="0" y="0"/>
          <a:ext cx="6588691" cy="18787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467E1-B689-499B-B1E9-E70CEAE00A48}">
      <dsp:nvSpPr>
        <dsp:cNvPr id="0" name=""/>
        <dsp:cNvSpPr/>
      </dsp:nvSpPr>
      <dsp:spPr>
        <a:xfrm>
          <a:off x="245028" y="0"/>
          <a:ext cx="882697" cy="8826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F76BD-7797-40FA-94D3-20F2EBDA3115}">
      <dsp:nvSpPr>
        <dsp:cNvPr id="0" name=""/>
        <dsp:cNvSpPr/>
      </dsp:nvSpPr>
      <dsp:spPr>
        <a:xfrm>
          <a:off x="1329071" y="0"/>
          <a:ext cx="4735026" cy="1604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2" tIns="169852" rIns="169852" bIns="16985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初级班：</a:t>
          </a:r>
          <a:r>
            <a:rPr lang="en-US" altLang="zh-CN" sz="2500" kern="1200" dirty="0"/>
            <a:t>RM700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800" kern="1200" dirty="0"/>
        </a:p>
        <a:p>
          <a:pPr marL="0" lvl="0" indent="0" algn="l" defTabSz="1111250"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329071" y="0"/>
        <a:ext cx="4735026" cy="1604904"/>
      </dsp:txXfrm>
    </dsp:sp>
    <dsp:sp modelId="{7FBD1C2B-78F5-4F14-9BBB-B4998B39E33B}">
      <dsp:nvSpPr>
        <dsp:cNvPr id="0" name=""/>
        <dsp:cNvSpPr/>
      </dsp:nvSpPr>
      <dsp:spPr>
        <a:xfrm>
          <a:off x="0" y="1462430"/>
          <a:ext cx="6588691" cy="16049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F09ED-261C-4BBC-86A7-7C824CC373FF}">
      <dsp:nvSpPr>
        <dsp:cNvPr id="0" name=""/>
        <dsp:cNvSpPr/>
      </dsp:nvSpPr>
      <dsp:spPr>
        <a:xfrm>
          <a:off x="293276" y="1945306"/>
          <a:ext cx="882697" cy="8826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A6D5A-5282-48FA-9DC8-1CE093F0C55B}">
      <dsp:nvSpPr>
        <dsp:cNvPr id="0" name=""/>
        <dsp:cNvSpPr/>
      </dsp:nvSpPr>
      <dsp:spPr>
        <a:xfrm>
          <a:off x="1425713" y="1549480"/>
          <a:ext cx="4735026" cy="1604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2" tIns="169852" rIns="169852" bIns="16985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中级班</a:t>
          </a:r>
          <a:r>
            <a:rPr lang="zh-CN" sz="2500" kern="1200" dirty="0"/>
            <a:t>：</a:t>
          </a:r>
          <a:r>
            <a:rPr lang="en-US" altLang="zh-CN" sz="2500" kern="1200" dirty="0"/>
            <a:t>RM1400</a:t>
          </a:r>
        </a:p>
      </dsp:txBody>
      <dsp:txXfrm>
        <a:off x="1425713" y="1549480"/>
        <a:ext cx="4735026" cy="1604904"/>
      </dsp:txXfrm>
    </dsp:sp>
    <dsp:sp modelId="{B54993D4-5089-41D2-9263-AC785C820F0D}">
      <dsp:nvSpPr>
        <dsp:cNvPr id="0" name=""/>
        <dsp:cNvSpPr/>
      </dsp:nvSpPr>
      <dsp:spPr>
        <a:xfrm>
          <a:off x="0" y="3838411"/>
          <a:ext cx="6588691" cy="16049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B140E-1DC0-4946-BCFA-75F0B67FFFC3}">
      <dsp:nvSpPr>
        <dsp:cNvPr id="0" name=""/>
        <dsp:cNvSpPr/>
      </dsp:nvSpPr>
      <dsp:spPr>
        <a:xfrm>
          <a:off x="485483" y="4650091"/>
          <a:ext cx="882697" cy="8826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1A8A5-0C44-46B8-9980-CA292BAC2FBD}">
      <dsp:nvSpPr>
        <dsp:cNvPr id="0" name=""/>
        <dsp:cNvSpPr/>
      </dsp:nvSpPr>
      <dsp:spPr>
        <a:xfrm>
          <a:off x="1523301" y="3985003"/>
          <a:ext cx="4735026" cy="1604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2" tIns="169852" rIns="169852" bIns="16985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综合班</a:t>
          </a:r>
          <a:r>
            <a:rPr lang="en-US" altLang="zh-CN" sz="2500" kern="1200" dirty="0"/>
            <a:t>(</a:t>
          </a:r>
          <a:r>
            <a:rPr lang="zh-CN" altLang="en-US" sz="2500" kern="1200" dirty="0"/>
            <a:t>初级</a:t>
          </a:r>
          <a:r>
            <a:rPr lang="en-US" altLang="zh-CN" sz="2500" kern="1200" dirty="0"/>
            <a:t>&amp;</a:t>
          </a:r>
          <a:r>
            <a:rPr lang="zh-CN" altLang="en-US" sz="2500" kern="1200" dirty="0"/>
            <a:t>中级</a:t>
          </a:r>
          <a:r>
            <a:rPr lang="en-US" altLang="zh-CN" sz="2500" kern="1200" dirty="0"/>
            <a:t>)</a:t>
          </a:r>
          <a:r>
            <a:rPr lang="zh-CN" sz="2500" kern="1200" dirty="0"/>
            <a:t>：</a:t>
          </a:r>
          <a:r>
            <a:rPr lang="en-US" altLang="zh-CN" sz="2500" kern="1200" dirty="0"/>
            <a:t>RM1800</a:t>
          </a:r>
        </a:p>
      </dsp:txBody>
      <dsp:txXfrm>
        <a:off x="1523301" y="3985003"/>
        <a:ext cx="4735026" cy="1604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E220F-6586-4292-AFC9-78AA2F5A8C92}">
      <dsp:nvSpPr>
        <dsp:cNvPr id="0" name=""/>
        <dsp:cNvSpPr/>
      </dsp:nvSpPr>
      <dsp:spPr>
        <a:xfrm>
          <a:off x="0" y="0"/>
          <a:ext cx="6588691" cy="18787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467E1-B689-499B-B1E9-E70CEAE00A48}">
      <dsp:nvSpPr>
        <dsp:cNvPr id="0" name=""/>
        <dsp:cNvSpPr/>
      </dsp:nvSpPr>
      <dsp:spPr>
        <a:xfrm>
          <a:off x="245028" y="0"/>
          <a:ext cx="882697" cy="8826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F76BD-7797-40FA-94D3-20F2EBDA3115}">
      <dsp:nvSpPr>
        <dsp:cNvPr id="0" name=""/>
        <dsp:cNvSpPr/>
      </dsp:nvSpPr>
      <dsp:spPr>
        <a:xfrm>
          <a:off x="1527847" y="132518"/>
          <a:ext cx="4735026" cy="1604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2" tIns="169852" rIns="169852" bIns="16985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专业班</a:t>
          </a:r>
          <a:r>
            <a:rPr lang="en-US" altLang="zh-CN" sz="2500" kern="1200" dirty="0"/>
            <a:t>(</a:t>
          </a:r>
          <a:r>
            <a:rPr lang="zh-CN" altLang="en-US" sz="2500" kern="1200" dirty="0"/>
            <a:t>汽车</a:t>
          </a:r>
          <a:r>
            <a:rPr lang="en-US" altLang="zh-CN" sz="2500" kern="1200" dirty="0"/>
            <a:t>)</a:t>
          </a:r>
          <a:r>
            <a:rPr lang="zh-CN" altLang="en-US" sz="2500" kern="1200" dirty="0"/>
            <a:t>：</a:t>
          </a:r>
          <a:r>
            <a:rPr lang="en-US" altLang="zh-CN" sz="2500" kern="1200" dirty="0"/>
            <a:t>RM2800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800" kern="1200" dirty="0"/>
        </a:p>
        <a:p>
          <a:pPr marL="0" lvl="0" indent="0" algn="l" defTabSz="1111250"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527847" y="132518"/>
        <a:ext cx="4735026" cy="1604904"/>
      </dsp:txXfrm>
    </dsp:sp>
    <dsp:sp modelId="{7FBD1C2B-78F5-4F14-9BBB-B4998B39E33B}">
      <dsp:nvSpPr>
        <dsp:cNvPr id="0" name=""/>
        <dsp:cNvSpPr/>
      </dsp:nvSpPr>
      <dsp:spPr>
        <a:xfrm>
          <a:off x="0" y="1966017"/>
          <a:ext cx="6588691" cy="16049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F09ED-261C-4BBC-86A7-7C824CC373FF}">
      <dsp:nvSpPr>
        <dsp:cNvPr id="0" name=""/>
        <dsp:cNvSpPr/>
      </dsp:nvSpPr>
      <dsp:spPr>
        <a:xfrm>
          <a:off x="293276" y="1945306"/>
          <a:ext cx="882697" cy="8826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A6D5A-5282-48FA-9DC8-1CE093F0C55B}">
      <dsp:nvSpPr>
        <dsp:cNvPr id="0" name=""/>
        <dsp:cNvSpPr/>
      </dsp:nvSpPr>
      <dsp:spPr>
        <a:xfrm>
          <a:off x="1425713" y="1549480"/>
          <a:ext cx="4735026" cy="1604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2" tIns="169852" rIns="169852" bIns="16985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2500" kern="1200" dirty="0"/>
        </a:p>
      </dsp:txBody>
      <dsp:txXfrm>
        <a:off x="1425713" y="1549480"/>
        <a:ext cx="4735026" cy="1604904"/>
      </dsp:txXfrm>
    </dsp:sp>
    <dsp:sp modelId="{B54993D4-5089-41D2-9263-AC785C820F0D}">
      <dsp:nvSpPr>
        <dsp:cNvPr id="0" name=""/>
        <dsp:cNvSpPr/>
      </dsp:nvSpPr>
      <dsp:spPr>
        <a:xfrm>
          <a:off x="0" y="3480597"/>
          <a:ext cx="6588691" cy="16049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B140E-1DC0-4946-BCFA-75F0B67FFFC3}">
      <dsp:nvSpPr>
        <dsp:cNvPr id="0" name=""/>
        <dsp:cNvSpPr/>
      </dsp:nvSpPr>
      <dsp:spPr>
        <a:xfrm>
          <a:off x="485483" y="4650091"/>
          <a:ext cx="882697" cy="8826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1A8A5-0C44-46B8-9980-CA292BAC2FBD}">
      <dsp:nvSpPr>
        <dsp:cNvPr id="0" name=""/>
        <dsp:cNvSpPr/>
      </dsp:nvSpPr>
      <dsp:spPr>
        <a:xfrm>
          <a:off x="1523301" y="3985003"/>
          <a:ext cx="4735026" cy="1604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2" tIns="169852" rIns="169852" bIns="16985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全班</a:t>
          </a:r>
          <a:r>
            <a:rPr lang="en-US" altLang="zh-CN" sz="2500" kern="1200" dirty="0"/>
            <a:t>(</a:t>
          </a:r>
          <a:r>
            <a:rPr lang="zh-CN" altLang="en-US" sz="2500" kern="1200" dirty="0"/>
            <a:t>初级</a:t>
          </a:r>
          <a:r>
            <a:rPr lang="en-US" altLang="zh-CN" sz="2500" kern="1200" dirty="0"/>
            <a:t>&amp;</a:t>
          </a:r>
          <a:r>
            <a:rPr lang="zh-CN" altLang="en-US" sz="2500" kern="1200" dirty="0"/>
            <a:t>中级</a:t>
          </a:r>
          <a:r>
            <a:rPr lang="en-US" altLang="zh-CN" sz="2500" kern="1200" dirty="0"/>
            <a:t>&amp;</a:t>
          </a:r>
          <a:r>
            <a:rPr lang="zh-CN" altLang="en-US" sz="2500" kern="1200" dirty="0"/>
            <a:t>专业</a:t>
          </a:r>
          <a:r>
            <a:rPr lang="en-US" altLang="zh-CN" sz="2500" kern="1200" dirty="0"/>
            <a:t>)</a:t>
          </a:r>
          <a:r>
            <a:rPr lang="zh-CN" sz="2500" kern="1200" dirty="0"/>
            <a:t>：</a:t>
          </a:r>
          <a:r>
            <a:rPr lang="en-US" altLang="zh-CN" sz="2500" kern="1200" dirty="0"/>
            <a:t>RM3800</a:t>
          </a:r>
        </a:p>
      </dsp:txBody>
      <dsp:txXfrm>
        <a:off x="1523301" y="3985003"/>
        <a:ext cx="4735026" cy="16049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E3921-E5AC-4014-BF9D-BB243896EF8F}">
      <dsp:nvSpPr>
        <dsp:cNvPr id="0" name=""/>
        <dsp:cNvSpPr/>
      </dsp:nvSpPr>
      <dsp:spPr>
        <a:xfrm>
          <a:off x="0" y="41087"/>
          <a:ext cx="6588691" cy="658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线上课程</a:t>
          </a:r>
          <a:endParaRPr lang="en-US" sz="2500" kern="1200" dirty="0"/>
        </a:p>
      </dsp:txBody>
      <dsp:txXfrm>
        <a:off x="32127" y="73214"/>
        <a:ext cx="6524437" cy="593871"/>
      </dsp:txXfrm>
    </dsp:sp>
    <dsp:sp modelId="{9920BC18-D8D5-4593-8622-0670395E9D16}">
      <dsp:nvSpPr>
        <dsp:cNvPr id="0" name=""/>
        <dsp:cNvSpPr/>
      </dsp:nvSpPr>
      <dsp:spPr>
        <a:xfrm>
          <a:off x="0" y="793996"/>
          <a:ext cx="6588691" cy="658125"/>
        </a:xfrm>
        <a:prstGeom prst="round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kern="1200" dirty="0"/>
            <a:t>精美</a:t>
          </a:r>
          <a:r>
            <a:rPr lang="en-US" sz="2500" kern="1200" dirty="0"/>
            <a:t>E-PDF</a:t>
          </a:r>
          <a:r>
            <a:rPr lang="zh-CN" altLang="en-US" sz="2500" kern="1200" dirty="0"/>
            <a:t>课本</a:t>
          </a:r>
          <a:r>
            <a:rPr lang="zh-CN" sz="2500" kern="1200" dirty="0"/>
            <a:t>资料教材</a:t>
          </a:r>
          <a:endParaRPr lang="en-US" sz="2500" kern="1200" dirty="0"/>
        </a:p>
      </dsp:txBody>
      <dsp:txXfrm>
        <a:off x="32127" y="826123"/>
        <a:ext cx="6524437" cy="593871"/>
      </dsp:txXfrm>
    </dsp:sp>
    <dsp:sp modelId="{D5F534E7-1951-4616-AFA6-46D8B74767D6}">
      <dsp:nvSpPr>
        <dsp:cNvPr id="0" name=""/>
        <dsp:cNvSpPr/>
      </dsp:nvSpPr>
      <dsp:spPr>
        <a:xfrm>
          <a:off x="0" y="1524121"/>
          <a:ext cx="6588691" cy="658125"/>
        </a:xfrm>
        <a:prstGeom prst="round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E-PDF</a:t>
          </a:r>
          <a:r>
            <a:rPr lang="zh-CN" sz="2500" kern="1200" dirty="0"/>
            <a:t>功课及考试</a:t>
          </a:r>
          <a:endParaRPr lang="en-US" sz="2500" kern="1200" dirty="0"/>
        </a:p>
      </dsp:txBody>
      <dsp:txXfrm>
        <a:off x="32127" y="1556248"/>
        <a:ext cx="6524437" cy="593871"/>
      </dsp:txXfrm>
    </dsp:sp>
    <dsp:sp modelId="{FDA45390-2FA1-4794-8693-8F9E17AA7410}">
      <dsp:nvSpPr>
        <dsp:cNvPr id="0" name=""/>
        <dsp:cNvSpPr/>
      </dsp:nvSpPr>
      <dsp:spPr>
        <a:xfrm>
          <a:off x="0" y="2254246"/>
          <a:ext cx="6588691" cy="658125"/>
        </a:xfrm>
        <a:prstGeom prst="round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kern="1200" dirty="0"/>
            <a:t>证书</a:t>
          </a:r>
          <a:endParaRPr lang="en-US" sz="2500" kern="1200" dirty="0"/>
        </a:p>
      </dsp:txBody>
      <dsp:txXfrm>
        <a:off x="32127" y="2286373"/>
        <a:ext cx="6524437" cy="593871"/>
      </dsp:txXfrm>
    </dsp:sp>
    <dsp:sp modelId="{1B852186-2825-426E-96FA-F38B9079B036}">
      <dsp:nvSpPr>
        <dsp:cNvPr id="0" name=""/>
        <dsp:cNvSpPr/>
      </dsp:nvSpPr>
      <dsp:spPr>
        <a:xfrm>
          <a:off x="0" y="2984371"/>
          <a:ext cx="6588691" cy="658125"/>
        </a:xfrm>
        <a:prstGeom prst="round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kern="1200"/>
            <a:t>线上电子交流社区</a:t>
          </a:r>
          <a:endParaRPr lang="en-US" sz="2500" kern="1200"/>
        </a:p>
      </dsp:txBody>
      <dsp:txXfrm>
        <a:off x="32127" y="3016498"/>
        <a:ext cx="6524437" cy="593871"/>
      </dsp:txXfrm>
    </dsp:sp>
    <dsp:sp modelId="{ABB50741-3769-4228-8CCC-A7E13A623B96}">
      <dsp:nvSpPr>
        <dsp:cNvPr id="0" name=""/>
        <dsp:cNvSpPr/>
      </dsp:nvSpPr>
      <dsp:spPr>
        <a:xfrm>
          <a:off x="0" y="3714496"/>
          <a:ext cx="6588691" cy="658125"/>
        </a:xfrm>
        <a:prstGeom prst="round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无限复课</a:t>
          </a:r>
          <a:endParaRPr lang="en-US" sz="2500" kern="1200" dirty="0"/>
        </a:p>
      </dsp:txBody>
      <dsp:txXfrm>
        <a:off x="32127" y="3746623"/>
        <a:ext cx="6524437" cy="593871"/>
      </dsp:txXfrm>
    </dsp:sp>
    <dsp:sp modelId="{F0BD338C-A6E9-442C-A083-F3A581937678}">
      <dsp:nvSpPr>
        <dsp:cNvPr id="0" name=""/>
        <dsp:cNvSpPr/>
      </dsp:nvSpPr>
      <dsp:spPr>
        <a:xfrm>
          <a:off x="0" y="4444621"/>
          <a:ext cx="6588691" cy="658125"/>
        </a:xfrm>
        <a:prstGeom prst="round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提供重播</a:t>
          </a:r>
          <a:endParaRPr lang="en-US" sz="2500" kern="1200" dirty="0"/>
        </a:p>
      </dsp:txBody>
      <dsp:txXfrm>
        <a:off x="32127" y="4476748"/>
        <a:ext cx="6524437" cy="593871"/>
      </dsp:txXfrm>
    </dsp:sp>
    <dsp:sp modelId="{6EA47392-1C73-4433-BC38-B81AA7CB9184}">
      <dsp:nvSpPr>
        <dsp:cNvPr id="0" name=""/>
        <dsp:cNvSpPr/>
      </dsp:nvSpPr>
      <dsp:spPr>
        <a:xfrm>
          <a:off x="0" y="5174746"/>
          <a:ext cx="6588691" cy="6581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提供潘</a:t>
          </a:r>
          <a:r>
            <a:rPr lang="en-US" altLang="zh-CN" sz="2500" kern="1200" dirty="0"/>
            <a:t>sir</a:t>
          </a:r>
          <a:r>
            <a:rPr lang="zh-CN" altLang="en-US" sz="2500" kern="1200" dirty="0"/>
            <a:t>私人测量全部元器件的视频</a:t>
          </a:r>
          <a:endParaRPr lang="en-US" sz="2500" kern="1200" dirty="0"/>
        </a:p>
      </dsp:txBody>
      <dsp:txXfrm>
        <a:off x="32127" y="5206873"/>
        <a:ext cx="6524437" cy="593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13A62-0537-4A50-8C10-2685BB443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53D325-A9FB-4995-B84F-4A2195006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8A795-F387-40C9-94E9-21FCE7B2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F4E70-20AD-48B9-AC4B-DC67A7AA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78B58-747A-40D0-ABBA-A7D5A29E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1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3D53-A28B-4742-B870-D73CAE97D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DFEF0-7EC8-43C2-B460-FAB6AF8CA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DC734-0A19-4CD2-85DD-A4620C428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DB5CB-4B52-486C-AC34-71A2A1B4E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3A5D6-E9E7-4609-B3C2-AE4D444D2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45486-A0FD-436C-BD88-C8C0E6FF55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3B78B-A260-4A9B-82CB-FB0143034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A22F8-2147-460C-88A3-382D5F111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492E4-9072-4F47-9377-CD56D67C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47285-CC8D-4D3E-ABA3-A59C2A42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3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0F62-4CA1-41BA-9BC1-F6FACE4A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725BD-3372-4386-9765-6E177810F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B201D-E315-4BDF-83D3-D9B1189E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6C183-41E5-4312-9165-3E540ADD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6C436-6143-422C-AA3B-4781033D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BDB60-0A6B-456E-8FEE-67E6797F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99033-539B-42F4-984E-065E94A2C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14D84-661E-4725-8485-642C7BF9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8C296-FE52-4074-95CE-339750D0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E6C27-521D-44C0-9584-5D0A77ED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2A57-C3E1-46BC-9D75-84A992068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E4F99-927E-4CBB-9A75-BFC2B517D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76EDA-CE48-4BBA-A0AF-A9FABB752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28A51-2C1E-4472-BA1C-6EE867F6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63DF-2087-400E-A4E8-A5A937CB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E5482-B10A-4A77-802D-71EE679F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4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66F34-95FC-4D3D-A49F-B2D1AB349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76CA3-F76A-466E-9D86-9F37618B6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6D541-E424-45BA-9FFD-FE3D94016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36969F-8DCD-4F38-81A2-F9D753D7B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7C3A5-4F56-4D8F-9DD7-0E74436B0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1EEF64-660B-4F59-A920-2C8C0D1E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793586-075A-45C9-A0B8-C0F6E585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F92193-A769-4E48-876C-D8261E85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7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EE1E-ACB6-4EDA-B622-F2E30053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D0307-FDDB-4F4A-A4B7-52D045F1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A59C1-C550-4E37-A1D5-68154E7C6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1D8BA-6759-4683-A6F3-0F05F704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0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A654E-02A5-45F6-A0D7-3D52D9B9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46A8B0-70AD-4909-B7AD-75CB86463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D4F75-CD8E-4199-8103-393951AED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3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D2124-B469-4BC2-8BFA-2A2B9D99B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BFDAE-DD28-45FB-B336-DBA238249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861AA-1150-4A21-A828-C0914BDDC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DEDC8-705D-4E13-8030-305F851C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8778F-10FD-46A1-ADC4-41B6F0AF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76CEF-53A8-4701-B646-B8EF1194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7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1A45-A67D-4483-A3F6-CDF6294B7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78598-415A-450F-810F-C650C0E82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DC6DE-8D3B-45E4-A75F-0B3F3D845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1953A-8FFF-4844-BBE3-7FEF64B1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7568E-D8DE-4174-BD5C-3BB10AA3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9D019-EC7F-4A59-B210-1F49CFBD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8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AA676-ABB1-49BF-BF70-14F4C4AE5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9F146-89BD-4C03-84B4-EE396A1D5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BFAF8-5BFF-4E86-A4DC-FB9EA5F97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ECEA-90AA-4197-B548-DDAA77B5D57A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9326E-630E-4F65-9489-2C884D99E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1D857-BF4D-4D12-A3C9-3EA826DB8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0ECEF-4873-4B82-B486-617CAC8F8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0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24F008-89D5-46DB-A80C-D1EC7AAEF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329" y="637125"/>
            <a:ext cx="4335326" cy="5256371"/>
          </a:xfrm>
        </p:spPr>
        <p:txBody>
          <a:bodyPr>
            <a:normAutofit/>
          </a:bodyPr>
          <a:lstStyle/>
          <a:p>
            <a:r>
              <a:rPr lang="zh-CN" altLang="en-US" sz="4600" dirty="0">
                <a:solidFill>
                  <a:schemeClr val="bg1"/>
                </a:solidFill>
              </a:rPr>
              <a:t>潘电子课程纲要</a:t>
            </a:r>
            <a:endParaRPr lang="en-US" sz="46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F4C37C-925C-4DF0-9223-33D3346DEC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70905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513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83FB11-A7C4-4F9E-83C7-BA07C233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还有包括什么？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78384D-4125-4DFD-94FE-ECA092D6AB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961027"/>
              </p:ext>
            </p:extLst>
          </p:nvPr>
        </p:nvGraphicFramePr>
        <p:xfrm>
          <a:off x="5104841" y="480628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094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&#10;&#10;Description automatically generated">
            <a:extLst>
              <a:ext uri="{FF2B5EF4-FFF2-40B4-BE49-F238E27FC236}">
                <a16:creationId xmlns:a16="http://schemas.microsoft.com/office/drawing/2014/main" id="{AB0F7CA5-E0E9-4503-88A3-6F8A4E913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21576"/>
            <a:ext cx="3151163" cy="683642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C942EC-D379-4520-B0B3-033A357F5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104" y="21576"/>
            <a:ext cx="316780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0951918-C8BF-45BA-A4EF-E06DFCD42662}"/>
              </a:ext>
            </a:extLst>
          </p:cNvPr>
          <p:cNvSpPr/>
          <p:nvPr/>
        </p:nvSpPr>
        <p:spPr>
          <a:xfrm>
            <a:off x="3854548" y="815926"/>
            <a:ext cx="731520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2E1025-A36E-4612-9C59-440DFA076D07}"/>
              </a:ext>
            </a:extLst>
          </p:cNvPr>
          <p:cNvSpPr/>
          <p:nvPr/>
        </p:nvSpPr>
        <p:spPr>
          <a:xfrm>
            <a:off x="3908373" y="1818947"/>
            <a:ext cx="731520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8066D7-7CA9-4BB0-8C3E-44D75C095B39}"/>
              </a:ext>
            </a:extLst>
          </p:cNvPr>
          <p:cNvSpPr/>
          <p:nvPr/>
        </p:nvSpPr>
        <p:spPr>
          <a:xfrm>
            <a:off x="3942159" y="1619704"/>
            <a:ext cx="1199311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2E8B30-7B26-4476-8612-6C2EE69126D5}"/>
              </a:ext>
            </a:extLst>
          </p:cNvPr>
          <p:cNvSpPr/>
          <p:nvPr/>
        </p:nvSpPr>
        <p:spPr>
          <a:xfrm>
            <a:off x="3876058" y="3394305"/>
            <a:ext cx="731520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51CF51-523D-4010-9665-511295878FA4}"/>
              </a:ext>
            </a:extLst>
          </p:cNvPr>
          <p:cNvSpPr/>
          <p:nvPr/>
        </p:nvSpPr>
        <p:spPr>
          <a:xfrm>
            <a:off x="4074025" y="3692200"/>
            <a:ext cx="731520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95F1D4-4622-4086-859E-491A30AC8C22}"/>
              </a:ext>
            </a:extLst>
          </p:cNvPr>
          <p:cNvSpPr/>
          <p:nvPr/>
        </p:nvSpPr>
        <p:spPr>
          <a:xfrm>
            <a:off x="3876058" y="4388806"/>
            <a:ext cx="731520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E9D638-8470-40BB-A6C6-F627F6EDBBDC}"/>
              </a:ext>
            </a:extLst>
          </p:cNvPr>
          <p:cNvSpPr/>
          <p:nvPr/>
        </p:nvSpPr>
        <p:spPr>
          <a:xfrm>
            <a:off x="3913563" y="5406609"/>
            <a:ext cx="1279874" cy="11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xplosion: 14 Points 13">
            <a:extLst>
              <a:ext uri="{FF2B5EF4-FFF2-40B4-BE49-F238E27FC236}">
                <a16:creationId xmlns:a16="http://schemas.microsoft.com/office/drawing/2014/main" id="{575E8DD4-8E41-4935-BD94-4C847F9EEF4E}"/>
              </a:ext>
            </a:extLst>
          </p:cNvPr>
          <p:cNvSpPr/>
          <p:nvPr/>
        </p:nvSpPr>
        <p:spPr>
          <a:xfrm>
            <a:off x="6889070" y="1033507"/>
            <a:ext cx="5157925" cy="3210017"/>
          </a:xfrm>
          <a:prstGeom prst="irregularSeal2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CDBFB9-9E6E-4DA4-9F59-1E8D27F683DF}"/>
              </a:ext>
            </a:extLst>
          </p:cNvPr>
          <p:cNvSpPr txBox="1"/>
          <p:nvPr/>
        </p:nvSpPr>
        <p:spPr>
          <a:xfrm rot="20734109">
            <a:off x="7359586" y="2346127"/>
            <a:ext cx="3755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百人线上交流群组</a:t>
            </a:r>
            <a:r>
              <a:rPr lang="en-MY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  <a:endParaRPr lang="en-MY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C01D5051-9E5E-4DEC-9D4E-1622A13034EC}"/>
              </a:ext>
            </a:extLst>
          </p:cNvPr>
          <p:cNvCxnSpPr>
            <a:cxnSpLocks/>
          </p:cNvCxnSpPr>
          <p:nvPr/>
        </p:nvCxnSpPr>
        <p:spPr>
          <a:xfrm rot="16200000" flipH="1">
            <a:off x="8575829" y="4008269"/>
            <a:ext cx="905518" cy="878888"/>
          </a:xfrm>
          <a:prstGeom prst="bentConnector3">
            <a:avLst>
              <a:gd name="adj1" fmla="val 100981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B17587F-36EF-4846-92C9-6E4C3F7CA5C0}"/>
              </a:ext>
            </a:extLst>
          </p:cNvPr>
          <p:cNvSpPr txBox="1"/>
          <p:nvPr/>
        </p:nvSpPr>
        <p:spPr>
          <a:xfrm>
            <a:off x="9514150" y="4728090"/>
            <a:ext cx="2413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提供课后技术支援</a:t>
            </a:r>
            <a:r>
              <a:rPr lang="en-MY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  <a:endParaRPr lang="en-MY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518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041451-931E-4009-BF4B-56EEAE81E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联络方式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4820ED-DC6F-47E1-BF6C-58511D29E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909999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229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319F-F95A-4AA8-B2CA-6F84C7C1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1FD13-98FD-4C25-8287-65268A0E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8081C1-D2D8-4906-A51D-3801E533B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25" y="183399"/>
            <a:ext cx="11545549" cy="649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5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29349-8963-410E-9179-E8F35A5A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初级综合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电子课程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8238A6-BAFE-43A9-A744-82CF0FA8F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840799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48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29349-8963-410E-9179-E8F35A5A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中级综合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电子课程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8238A6-BAFE-43A9-A744-82CF0FA8F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659347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28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29349-8963-410E-9179-E8F35A5A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专业综合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电子课程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en-US" altLang="zh-CN" sz="4800" dirty="0">
                <a:solidFill>
                  <a:schemeClr val="bg1"/>
                </a:solidFill>
              </a:rPr>
              <a:t>(</a:t>
            </a:r>
            <a:r>
              <a:rPr lang="zh-CN" altLang="en-US" sz="4800" dirty="0">
                <a:solidFill>
                  <a:schemeClr val="bg1"/>
                </a:solidFill>
              </a:rPr>
              <a:t>汽车</a:t>
            </a:r>
            <a:r>
              <a:rPr lang="en-US" altLang="zh-CN" sz="4800" dirty="0">
                <a:solidFill>
                  <a:schemeClr val="bg1"/>
                </a:solidFill>
              </a:rPr>
              <a:t>)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8238A6-BAFE-43A9-A744-82CF0FA8F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812162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725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1502296" y="6381328"/>
            <a:ext cx="9144000" cy="45719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FF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987114" y="6535907"/>
            <a:ext cx="185928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3333CC"/>
                </a:solidFill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潘电子职业技术培训中心</a:t>
            </a:r>
          </a:p>
        </p:txBody>
      </p:sp>
      <p:sp>
        <p:nvSpPr>
          <p:cNvPr id="19" name="矩形 18"/>
          <p:cNvSpPr/>
          <p:nvPr/>
        </p:nvSpPr>
        <p:spPr>
          <a:xfrm>
            <a:off x="1542703" y="6535908"/>
            <a:ext cx="286385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rgbClr val="3333CC"/>
                </a:solidFill>
                <a:latin typeface="Stencil" panose="040409050D0802020404" pitchFamily="82" charset="0"/>
                <a:ea typeface="方正行楷繁体" pitchFamily="65" charset="-122"/>
              </a:rPr>
              <a:t>POON ELECTRONIC TRAINING CENTRE</a:t>
            </a:r>
            <a:endParaRPr lang="zh-CN" altLang="en-US" sz="1200" dirty="0">
              <a:solidFill>
                <a:srgbClr val="3333CC"/>
              </a:solidFill>
              <a:latin typeface="Stencil" panose="040409050D0802020404" pitchFamily="82" charset="0"/>
              <a:ea typeface="方正行楷繁体" pitchFamily="65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8875" y="94706"/>
            <a:ext cx="619125" cy="76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57200"/>
            <a:ext cx="8485187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FF0000"/>
            </a:outerShdw>
          </a:effec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82100" y="476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矩形 14"/>
          <p:cNvSpPr/>
          <p:nvPr/>
        </p:nvSpPr>
        <p:spPr>
          <a:xfrm>
            <a:off x="9739832" y="6558990"/>
            <a:ext cx="984250" cy="2527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dirty="0">
                <a:solidFill>
                  <a:srgbClr val="3333CC"/>
                </a:solidFill>
                <a:latin typeface="Stencil" panose="040409050D0802020404" pitchFamily="82" charset="0"/>
                <a:ea typeface="方正行楷繁体" pitchFamily="65" charset="-122"/>
              </a:rPr>
              <a:t>012-5191436</a:t>
            </a:r>
            <a:endParaRPr lang="zh-CN" altLang="en-US" sz="1050" dirty="0">
              <a:solidFill>
                <a:srgbClr val="3333CC"/>
              </a:solidFill>
              <a:latin typeface="Stencil" panose="040409050D0802020404" pitchFamily="82" charset="0"/>
              <a:ea typeface="方正行楷繁体" pitchFamily="65" charset="-122"/>
            </a:endParaRPr>
          </a:p>
        </p:txBody>
      </p:sp>
      <p:sp>
        <p:nvSpPr>
          <p:cNvPr id="48" name="标题 1"/>
          <p:cNvSpPr txBox="1"/>
          <p:nvPr/>
        </p:nvSpPr>
        <p:spPr>
          <a:xfrm>
            <a:off x="1828800" y="-24933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潘电子职业技术培训中心线上课程介绍</a:t>
            </a:r>
            <a:b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</a:b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经典行楷繁" panose="02010609000101010101" pitchFamily="49" charset="-122"/>
              <a:ea typeface="经典行楷繁" panose="02010609000101010101" pitchFamily="49" charset="-122"/>
              <a:cs typeface="经典行楷繁" panose="02010609000101010101" pitchFamily="49" charset="-122"/>
            </a:endParaRP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8588" y="94706"/>
            <a:ext cx="402964" cy="42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280057" y="6443575"/>
            <a:ext cx="38404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马来西亚首创线上电子技术教学课程</a:t>
            </a:r>
          </a:p>
        </p:txBody>
      </p:sp>
      <p:sp>
        <p:nvSpPr>
          <p:cNvPr id="14" name="矩形 13"/>
          <p:cNvSpPr/>
          <p:nvPr/>
        </p:nvSpPr>
        <p:spPr>
          <a:xfrm>
            <a:off x="1862915" y="1077177"/>
            <a:ext cx="7318824" cy="8955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1.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的整机结构</a:t>
            </a:r>
          </a:p>
          <a:p>
            <a:r>
              <a:rPr lang="en-US" altLang="zh-CN" sz="1600" dirty="0"/>
              <a:t>2.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的电板分类</a:t>
            </a:r>
          </a:p>
          <a:p>
            <a:r>
              <a:rPr lang="en-US" altLang="zh-CN" sz="1600" dirty="0"/>
              <a:t>3.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的电源板电路工作原理</a:t>
            </a:r>
          </a:p>
          <a:p>
            <a:r>
              <a:rPr lang="en-US" altLang="zh-CN" sz="1600" dirty="0"/>
              <a:t>4.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的背光电路工作原理</a:t>
            </a:r>
            <a:r>
              <a:rPr lang="en-US" altLang="zh-CN" sz="1600">
                <a:sym typeface="+mn-ea"/>
              </a:rPr>
              <a:t>	</a:t>
            </a:r>
          </a:p>
          <a:p>
            <a:r>
              <a:rPr lang="en-US" altLang="zh-CN" sz="1600" dirty="0"/>
              <a:t>5.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的主板电路工作原理</a:t>
            </a:r>
            <a:r>
              <a:rPr lang="en-US" altLang="zh-CN" sz="1600">
                <a:sym typeface="+mn-ea"/>
              </a:rPr>
              <a:t>	</a:t>
            </a:r>
          </a:p>
          <a:p>
            <a:r>
              <a:rPr lang="en-US" altLang="zh-CN" sz="1600" dirty="0"/>
              <a:t>6.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的音频电路工作原理</a:t>
            </a:r>
            <a:r>
              <a:rPr lang="en-US" altLang="zh-CN" sz="1600">
                <a:sym typeface="+mn-ea"/>
              </a:rPr>
              <a:t>	</a:t>
            </a:r>
          </a:p>
          <a:p>
            <a:r>
              <a:rPr lang="en-US" altLang="zh-CN" sz="1600" dirty="0"/>
              <a:t>7. 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的成像电路工作原理</a:t>
            </a:r>
          </a:p>
          <a:p>
            <a:r>
              <a:rPr lang="en-US" altLang="zh-CN" sz="1600" dirty="0"/>
              <a:t>8. 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的屏幕结构</a:t>
            </a:r>
          </a:p>
          <a:p>
            <a:r>
              <a:rPr lang="en-US" altLang="zh-CN" sz="1600" dirty="0"/>
              <a:t>9. 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的故障特点</a:t>
            </a:r>
          </a:p>
          <a:p>
            <a:r>
              <a:rPr lang="en-US" altLang="zh-CN" sz="1600" dirty="0"/>
              <a:t>10.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的检修方案</a:t>
            </a:r>
          </a:p>
          <a:p>
            <a:r>
              <a:rPr lang="en-US" altLang="zh-CN" sz="1600" dirty="0"/>
              <a:t>11.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各案例的检查方法</a:t>
            </a:r>
          </a:p>
          <a:p>
            <a:r>
              <a:rPr lang="en-US" altLang="zh-CN" sz="1600" dirty="0"/>
              <a:t>12. </a:t>
            </a:r>
            <a:r>
              <a:rPr lang="en-US" altLang="zh-CN" sz="1600">
                <a:sym typeface="+mn-ea"/>
              </a:rPr>
              <a:t>LCD/LED TV</a:t>
            </a:r>
            <a:r>
              <a:rPr lang="zh-CN" altLang="en-US" sz="1600">
                <a:sym typeface="+mn-ea"/>
              </a:rPr>
              <a:t>的有效检修工具</a:t>
            </a:r>
          </a:p>
          <a:p>
            <a:r>
              <a:rPr lang="en-US" altLang="zh-CN" sz="1600" dirty="0"/>
              <a:t>13.</a:t>
            </a:r>
            <a:r>
              <a:rPr lang="en-US" altLang="zh-CN" sz="1600">
                <a:sym typeface="+mn-ea"/>
              </a:rPr>
              <a:t>Amplifier</a:t>
            </a:r>
            <a:r>
              <a:rPr lang="zh-CN" altLang="en-US" sz="1600">
                <a:sym typeface="+mn-ea"/>
              </a:rPr>
              <a:t>音响系统的整机结构</a:t>
            </a:r>
          </a:p>
          <a:p>
            <a:r>
              <a:rPr lang="en-US" altLang="zh-CN" sz="1600" dirty="0"/>
              <a:t>14.</a:t>
            </a:r>
            <a:r>
              <a:rPr lang="en-US" altLang="zh-CN" sz="1600">
                <a:sym typeface="+mn-ea"/>
              </a:rPr>
              <a:t>Amplifier</a:t>
            </a:r>
            <a:r>
              <a:rPr lang="zh-CN" altLang="en-US" sz="1600">
                <a:sym typeface="+mn-ea"/>
              </a:rPr>
              <a:t>音响系统的电板分类</a:t>
            </a:r>
            <a:r>
              <a:rPr lang="en-US" altLang="zh-CN" sz="1600">
                <a:sym typeface="+mn-ea"/>
              </a:rPr>
              <a:t>	</a:t>
            </a:r>
            <a:endParaRPr lang="en-US" altLang="zh-CN" sz="1600" dirty="0"/>
          </a:p>
          <a:p>
            <a:r>
              <a:rPr lang="en-US" altLang="zh-CN" sz="1600" dirty="0"/>
              <a:t>15.</a:t>
            </a:r>
            <a:r>
              <a:rPr lang="en-US" altLang="zh-CN" sz="1600">
                <a:sym typeface="+mn-ea"/>
              </a:rPr>
              <a:t>Amplifier</a:t>
            </a:r>
            <a:r>
              <a:rPr lang="zh-CN" altLang="en-US" sz="1600">
                <a:sym typeface="+mn-ea"/>
              </a:rPr>
              <a:t>音响系统电源板电路工作原理</a:t>
            </a:r>
          </a:p>
          <a:p>
            <a:r>
              <a:rPr lang="en-US" altLang="zh-CN" sz="1600">
                <a:sym typeface="+mn-ea"/>
              </a:rPr>
              <a:t>16.Amplifier</a:t>
            </a:r>
            <a:r>
              <a:rPr lang="zh-CN" altLang="en-US" sz="1600">
                <a:sym typeface="+mn-ea"/>
              </a:rPr>
              <a:t>音响系统音频信号电路工作原理</a:t>
            </a:r>
          </a:p>
          <a:p>
            <a:r>
              <a:rPr lang="en-US" altLang="zh-CN" sz="1600">
                <a:sym typeface="+mn-ea"/>
              </a:rPr>
              <a:t>17.</a:t>
            </a:r>
            <a:r>
              <a:rPr lang="zh-CN" altLang="en-US" sz="1600">
                <a:sym typeface="+mn-ea"/>
              </a:rPr>
              <a:t>小家电微波驴工作原理及案例大泄密</a:t>
            </a:r>
          </a:p>
          <a:p>
            <a:r>
              <a:rPr lang="en-US" altLang="zh-CN" sz="1600">
                <a:sym typeface="+mn-ea"/>
              </a:rPr>
              <a:t>18.</a:t>
            </a:r>
            <a:r>
              <a:rPr lang="zh-CN" altLang="en-US" sz="1600">
                <a:sym typeface="+mn-ea"/>
              </a:rPr>
              <a:t>小家电电磁炉工作原理及案例大泄密</a:t>
            </a:r>
            <a:endParaRPr lang="zh-CN" altLang="en-US" sz="1600">
              <a:solidFill>
                <a:schemeClr val="tx1"/>
              </a:solidFill>
            </a:endParaRPr>
          </a:p>
          <a:p>
            <a:r>
              <a:rPr lang="en-US" altLang="zh-CN" sz="1600">
                <a:solidFill>
                  <a:schemeClr val="tx1"/>
                </a:solidFill>
              </a:rPr>
              <a:t>19.</a:t>
            </a:r>
            <a:r>
              <a:rPr lang="zh-CN" altLang="en-US" sz="1600">
                <a:sym typeface="+mn-ea"/>
              </a:rPr>
              <a:t>小家电智慧型饭煲工作原理及案例大泄密</a:t>
            </a:r>
          </a:p>
          <a:p>
            <a:r>
              <a:rPr lang="en-US" altLang="zh-CN" sz="1600">
                <a:sym typeface="+mn-ea"/>
              </a:rPr>
              <a:t>20.</a:t>
            </a:r>
            <a:r>
              <a:rPr lang="zh-CN" altLang="en-US" sz="1600">
                <a:sym typeface="+mn-ea"/>
              </a:rPr>
              <a:t>小家电遥控电风扇工作原理及案例大泄密</a:t>
            </a:r>
            <a:endParaRPr lang="zh-CN" altLang="en-US" sz="1600">
              <a:solidFill>
                <a:schemeClr val="tx1"/>
              </a:solidFill>
            </a:endParaRPr>
          </a:p>
          <a:p>
            <a:endParaRPr lang="zh-CN" altLang="en-US" sz="1600">
              <a:solidFill>
                <a:schemeClr val="tx1"/>
              </a:solidFill>
            </a:endParaRPr>
          </a:p>
          <a:p>
            <a:endParaRPr lang="zh-CN" altLang="en-US" sz="1600">
              <a:solidFill>
                <a:schemeClr val="tx1"/>
              </a:solidFill>
            </a:endParaRP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algn="ctr"/>
            <a:r>
              <a:rPr lang="en-US" altLang="zh-CN" sz="1600" dirty="0"/>
              <a:t>       </a:t>
            </a:r>
            <a:endParaRPr lang="zh-CN" altLang="en-US" sz="1600" dirty="0"/>
          </a:p>
          <a:p>
            <a:pPr algn="ctr"/>
            <a:endParaRPr lang="en-US" altLang="zh-CN" sz="1600" dirty="0"/>
          </a:p>
          <a:p>
            <a:pPr algn="ctr"/>
            <a:r>
              <a:rPr lang="zh-CN" altLang="en-US" sz="1600" dirty="0"/>
              <a:t>      </a:t>
            </a:r>
            <a:endParaRPr lang="en-US" altLang="zh-CN" sz="1600" dirty="0"/>
          </a:p>
          <a:p>
            <a:endParaRPr lang="en-US" altLang="zh-CN" sz="1600" dirty="0"/>
          </a:p>
          <a:p>
            <a:endParaRPr lang="zh-CN" altLang="en-US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 </a:t>
            </a:r>
          </a:p>
          <a:p>
            <a:r>
              <a:rPr lang="en-US" altLang="zh-CN" sz="1600" dirty="0"/>
              <a:t>        </a:t>
            </a:r>
          </a:p>
          <a:p>
            <a:pPr algn="ctr"/>
            <a:r>
              <a:rPr lang="zh-CN" altLang="en-US" sz="1600" dirty="0"/>
              <a:t>        </a:t>
            </a:r>
            <a:endParaRPr lang="en-US" altLang="zh-CN" sz="1600" dirty="0"/>
          </a:p>
        </p:txBody>
      </p:sp>
      <p:sp>
        <p:nvSpPr>
          <p:cNvPr id="68" name="矩形 67"/>
          <p:cNvSpPr/>
          <p:nvPr/>
        </p:nvSpPr>
        <p:spPr>
          <a:xfrm>
            <a:off x="1648113" y="619266"/>
            <a:ext cx="826770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专科课程系列</a:t>
            </a:r>
            <a:r>
              <a:rPr lang="en-US" altLang="zh-CN" dirty="0"/>
              <a:t>-  </a:t>
            </a:r>
            <a:r>
              <a:rPr lang="zh-CN" altLang="en-US" sz="2800" dirty="0">
                <a:solidFill>
                  <a:srgbClr val="0000FF"/>
                </a:solidFill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家电平面电视</a:t>
            </a:r>
            <a:r>
              <a:rPr lang="en-US" altLang="zh-CN" sz="2800" dirty="0">
                <a:solidFill>
                  <a:srgbClr val="0000FF"/>
                </a:solidFill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/</a:t>
            </a:r>
            <a:r>
              <a:rPr lang="zh-CN" altLang="en-US" sz="2800" dirty="0">
                <a:solidFill>
                  <a:srgbClr val="0000FF"/>
                </a:solidFill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音响</a:t>
            </a:r>
            <a:r>
              <a:rPr lang="en-US" altLang="zh-CN" sz="2800" dirty="0">
                <a:solidFill>
                  <a:srgbClr val="0000FF"/>
                </a:solidFill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/</a:t>
            </a:r>
            <a:r>
              <a:rPr lang="zh-CN" altLang="en-US" sz="2800" dirty="0">
                <a:solidFill>
                  <a:srgbClr val="0000FF"/>
                </a:solidFill>
                <a:latin typeface="经典行楷繁" panose="02010609000101010101" pitchFamily="49" charset="-122"/>
                <a:ea typeface="经典行楷繁" panose="02010609000101010101" pitchFamily="49" charset="-122"/>
                <a:cs typeface="经典行楷繁" panose="02010609000101010101" pitchFamily="49" charset="-122"/>
              </a:rPr>
              <a:t>小家电课程流程</a:t>
            </a:r>
            <a:endParaRPr lang="zh-CN" altLang="en-US" sz="3200" dirty="0">
              <a:solidFill>
                <a:srgbClr val="0000FF"/>
              </a:solidFill>
              <a:latin typeface="经典行楷繁" panose="02010609000101010101" pitchFamily="49" charset="-122"/>
              <a:ea typeface="经典行楷繁" panose="02010609000101010101" pitchFamily="49" charset="-122"/>
              <a:cs typeface="经典行楷繁" panose="0201060900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C2286-A34C-45F2-A560-07865532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964388" cy="5256371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bg1"/>
                </a:solidFill>
              </a:rPr>
              <a:t>2020/2021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综合电子课程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9A3E33-6974-45E0-A104-4E61FCF30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154169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204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C2286-A34C-45F2-A560-07865532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964388" cy="5256371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bg1"/>
                </a:solidFill>
              </a:rPr>
              <a:t>2020/2021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综合电子课程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9A3E33-6974-45E0-A104-4E61FCF30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901110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5492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C2286-A34C-45F2-A560-07865532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964388" cy="5256371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bg1"/>
                </a:solidFill>
              </a:rPr>
              <a:t>2020/2021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综合电子课程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9A3E33-6974-45E0-A104-4E61FCF30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989191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739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C2286-A34C-45F2-A560-07865532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964388" cy="5256371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bg1"/>
                </a:solidFill>
              </a:rPr>
              <a:t>2020/2021</a:t>
            </a:r>
            <a:br>
              <a:rPr lang="en-US" altLang="zh-CN" sz="4800" dirty="0">
                <a:solidFill>
                  <a:schemeClr val="bg1"/>
                </a:solidFill>
              </a:rPr>
            </a:br>
            <a:r>
              <a:rPr lang="zh-CN" altLang="en-US" sz="4800" dirty="0">
                <a:solidFill>
                  <a:schemeClr val="bg1"/>
                </a:solidFill>
              </a:rPr>
              <a:t>专业电子课程</a:t>
            </a:r>
            <a:endParaRPr lang="en-US" sz="48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9A3E33-6974-45E0-A104-4E61FCF30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808271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D8A019DF-61DE-4533-98F2-4FA5BC9B86A3}"/>
              </a:ext>
            </a:extLst>
          </p:cNvPr>
          <p:cNvGrpSpPr/>
          <p:nvPr/>
        </p:nvGrpSpPr>
        <p:grpSpPr>
          <a:xfrm>
            <a:off x="6723479" y="2449510"/>
            <a:ext cx="4735026" cy="1604904"/>
            <a:chOff x="1527847" y="132518"/>
            <a:chExt cx="4735026" cy="160490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434B5CC-EC34-47C5-947A-EB89E827555D}"/>
                </a:ext>
              </a:extLst>
            </p:cNvPr>
            <p:cNvSpPr/>
            <p:nvPr/>
          </p:nvSpPr>
          <p:spPr>
            <a:xfrm>
              <a:off x="1527847" y="132518"/>
              <a:ext cx="4735026" cy="16049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675A74-DB87-4D2F-AB37-9CA881409EA9}"/>
                </a:ext>
              </a:extLst>
            </p:cNvPr>
            <p:cNvSpPr txBox="1"/>
            <p:nvPr/>
          </p:nvSpPr>
          <p:spPr>
            <a:xfrm>
              <a:off x="1527847" y="132518"/>
              <a:ext cx="4735026" cy="1604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852" tIns="169852" rIns="169852" bIns="169852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500" kern="1200" dirty="0"/>
                <a:t>专业班</a:t>
              </a:r>
              <a:r>
                <a:rPr lang="en-US" altLang="zh-CN" sz="2500" kern="1200" dirty="0"/>
                <a:t>(</a:t>
              </a:r>
              <a:r>
                <a:rPr lang="zh-CN" altLang="en-US" sz="2500" kern="1200" dirty="0"/>
                <a:t>家电</a:t>
              </a:r>
              <a:r>
                <a:rPr lang="en-US" altLang="zh-CN" sz="2500" kern="1200" dirty="0"/>
                <a:t>)</a:t>
              </a:r>
              <a:r>
                <a:rPr lang="zh-CN" altLang="en-US" sz="2500" kern="1200" dirty="0"/>
                <a:t>：</a:t>
              </a:r>
              <a:r>
                <a:rPr lang="en-US" altLang="zh-CN" sz="2500" kern="1200" dirty="0"/>
                <a:t>RM2800</a:t>
              </a:r>
            </a:p>
            <a:p>
              <a:pPr marL="0" lvl="0" indent="0" algn="l" defTabSz="11112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altLang="zh-CN" sz="1800" kern="1200" dirty="0"/>
            </a:p>
            <a:p>
              <a:pPr marL="0" lvl="0" indent="0" algn="l" defTabSz="1111250"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221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875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经典行楷繁</vt:lpstr>
      <vt:lpstr>Arial</vt:lpstr>
      <vt:lpstr>Calibri</vt:lpstr>
      <vt:lpstr>Calibri Light</vt:lpstr>
      <vt:lpstr>Stencil</vt:lpstr>
      <vt:lpstr>Office Theme</vt:lpstr>
      <vt:lpstr>潘电子课程纲要</vt:lpstr>
      <vt:lpstr>初级综合 电子课程</vt:lpstr>
      <vt:lpstr>中级综合 电子课程</vt:lpstr>
      <vt:lpstr>专业综合 电子课程 (汽车)</vt:lpstr>
      <vt:lpstr>PowerPoint Presentation</vt:lpstr>
      <vt:lpstr>2020/2021 综合电子课程</vt:lpstr>
      <vt:lpstr>2020/2021 综合电子课程</vt:lpstr>
      <vt:lpstr>2020/2021 综合电子课程</vt:lpstr>
      <vt:lpstr>2020/2021 专业电子课程</vt:lpstr>
      <vt:lpstr>还有包括什么？</vt:lpstr>
      <vt:lpstr>PowerPoint Presentation</vt:lpstr>
      <vt:lpstr>联络方式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欢迎光临</dc:title>
  <dc:creator>Brian Poon / OEP-MY</dc:creator>
  <cp:lastModifiedBy>Loke Min Hui</cp:lastModifiedBy>
  <cp:revision>14</cp:revision>
  <dcterms:created xsi:type="dcterms:W3CDTF">2020-11-15T13:02:18Z</dcterms:created>
  <dcterms:modified xsi:type="dcterms:W3CDTF">2020-11-18T02:27:30Z</dcterms:modified>
</cp:coreProperties>
</file>